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76" r:id="rId3"/>
    <p:sldId id="277" r:id="rId4"/>
    <p:sldId id="278" r:id="rId5"/>
    <p:sldId id="279" r:id="rId6"/>
    <p:sldId id="280" r:id="rId7"/>
    <p:sldId id="281" r:id="rId8"/>
    <p:sldId id="282" r:id="rId9"/>
    <p:sldId id="283" r:id="rId10"/>
    <p:sldId id="284" r:id="rId11"/>
    <p:sldId id="285" r:id="rId12"/>
    <p:sldId id="265" r:id="rId13"/>
    <p:sldId id="271" r:id="rId14"/>
    <p:sldId id="27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p:cViewPr varScale="1">
        <p:scale>
          <a:sx n="92" d="100"/>
          <a:sy n="92" d="100"/>
        </p:scale>
        <p:origin x="-498" y="-102"/>
      </p:cViewPr>
      <p:guideLst>
        <p:guide orient="horz" pos="2160"/>
        <p:guide pos="3840"/>
      </p:guideLst>
    </p:cSldViewPr>
  </p:slideViewPr>
  <p:notesTextViewPr>
    <p:cViewPr>
      <p:scale>
        <a:sx n="1" d="1"/>
        <a:sy n="1" d="1"/>
      </p:scale>
      <p:origin x="0" y="0"/>
    </p:cViewPr>
  </p:notesTextViewPr>
  <p:notesViewPr>
    <p:cSldViewPr showGuides="1">
      <p:cViewPr varScale="1">
        <p:scale>
          <a:sx n="63" d="100"/>
          <a:sy n="63" d="100"/>
        </p:scale>
        <p:origin x="2838"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62B48F5-BACC-47D6-A0F7-82FBF9C6BC85}" type="datetimeFigureOut">
              <a:rPr lang="en-US"/>
              <a:pPr/>
              <a:t>6/27/2014</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5ACAF8E-318A-4EFE-8633-D9E72ABCE0ED}" type="slidenum">
              <a:rPr/>
              <a:pPr/>
              <a:t>‹#›</a:t>
            </a:fld>
            <a:endParaRPr/>
          </a:p>
        </p:txBody>
      </p:sp>
    </p:spTree>
    <p:extLst>
      <p:ext uri="{BB962C8B-B14F-4D97-AF65-F5344CB8AC3E}">
        <p14:creationId xmlns:p14="http://schemas.microsoft.com/office/powerpoint/2010/main" val="2406559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B1CD00-5424-4675-AB18-2C419B060449}" type="datetimeFigureOut">
              <a:rPr lang="en-US"/>
              <a:pPr/>
              <a:t>6/27/2014</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E2CF44-2B13-41B4-A334-1CDF534EEBBF}" type="slidenum">
              <a:rPr/>
              <a:pPr/>
              <a:t>‹#›</a:t>
            </a:fld>
            <a:endParaRPr/>
          </a:p>
        </p:txBody>
      </p:sp>
    </p:spTree>
    <p:extLst>
      <p:ext uri="{BB962C8B-B14F-4D97-AF65-F5344CB8AC3E}">
        <p14:creationId xmlns:p14="http://schemas.microsoft.com/office/powerpoint/2010/main" val="445385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1</a:t>
            </a:fld>
            <a:endParaRPr lang="en-US"/>
          </a:p>
        </p:txBody>
      </p:sp>
    </p:spTree>
    <p:extLst>
      <p:ext uri="{BB962C8B-B14F-4D97-AF65-F5344CB8AC3E}">
        <p14:creationId xmlns:p14="http://schemas.microsoft.com/office/powerpoint/2010/main" val="14155531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10</a:t>
            </a:fld>
            <a:endParaRPr lang="en-US"/>
          </a:p>
        </p:txBody>
      </p:sp>
    </p:spTree>
    <p:extLst>
      <p:ext uri="{BB962C8B-B14F-4D97-AF65-F5344CB8AC3E}">
        <p14:creationId xmlns:p14="http://schemas.microsoft.com/office/powerpoint/2010/main" val="1415553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11</a:t>
            </a:fld>
            <a:endParaRPr lang="en-US"/>
          </a:p>
        </p:txBody>
      </p:sp>
    </p:spTree>
    <p:extLst>
      <p:ext uri="{BB962C8B-B14F-4D97-AF65-F5344CB8AC3E}">
        <p14:creationId xmlns:p14="http://schemas.microsoft.com/office/powerpoint/2010/main" val="1415553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12</a:t>
            </a:fld>
            <a:endParaRPr lang="en-US"/>
          </a:p>
        </p:txBody>
      </p:sp>
    </p:spTree>
    <p:extLst>
      <p:ext uri="{BB962C8B-B14F-4D97-AF65-F5344CB8AC3E}">
        <p14:creationId xmlns:p14="http://schemas.microsoft.com/office/powerpoint/2010/main" val="11236144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13</a:t>
            </a:fld>
            <a:endParaRPr lang="en-US"/>
          </a:p>
        </p:txBody>
      </p:sp>
    </p:spTree>
    <p:extLst>
      <p:ext uri="{BB962C8B-B14F-4D97-AF65-F5344CB8AC3E}">
        <p14:creationId xmlns:p14="http://schemas.microsoft.com/office/powerpoint/2010/main" val="1034530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14</a:t>
            </a:fld>
            <a:endParaRPr lang="en-US"/>
          </a:p>
        </p:txBody>
      </p:sp>
    </p:spTree>
    <p:extLst>
      <p:ext uri="{BB962C8B-B14F-4D97-AF65-F5344CB8AC3E}">
        <p14:creationId xmlns:p14="http://schemas.microsoft.com/office/powerpoint/2010/main" val="133870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2</a:t>
            </a:fld>
            <a:endParaRPr lang="en-US"/>
          </a:p>
        </p:txBody>
      </p:sp>
    </p:spTree>
    <p:extLst>
      <p:ext uri="{BB962C8B-B14F-4D97-AF65-F5344CB8AC3E}">
        <p14:creationId xmlns:p14="http://schemas.microsoft.com/office/powerpoint/2010/main" val="1415553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3</a:t>
            </a:fld>
            <a:endParaRPr lang="en-US"/>
          </a:p>
        </p:txBody>
      </p:sp>
    </p:spTree>
    <p:extLst>
      <p:ext uri="{BB962C8B-B14F-4D97-AF65-F5344CB8AC3E}">
        <p14:creationId xmlns:p14="http://schemas.microsoft.com/office/powerpoint/2010/main" val="1415553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4</a:t>
            </a:fld>
            <a:endParaRPr lang="en-US"/>
          </a:p>
        </p:txBody>
      </p:sp>
    </p:spTree>
    <p:extLst>
      <p:ext uri="{BB962C8B-B14F-4D97-AF65-F5344CB8AC3E}">
        <p14:creationId xmlns:p14="http://schemas.microsoft.com/office/powerpoint/2010/main" val="1415553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5</a:t>
            </a:fld>
            <a:endParaRPr lang="en-US"/>
          </a:p>
        </p:txBody>
      </p:sp>
    </p:spTree>
    <p:extLst>
      <p:ext uri="{BB962C8B-B14F-4D97-AF65-F5344CB8AC3E}">
        <p14:creationId xmlns:p14="http://schemas.microsoft.com/office/powerpoint/2010/main" val="1415553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6</a:t>
            </a:fld>
            <a:endParaRPr lang="en-US"/>
          </a:p>
        </p:txBody>
      </p:sp>
    </p:spTree>
    <p:extLst>
      <p:ext uri="{BB962C8B-B14F-4D97-AF65-F5344CB8AC3E}">
        <p14:creationId xmlns:p14="http://schemas.microsoft.com/office/powerpoint/2010/main" val="1415553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7</a:t>
            </a:fld>
            <a:endParaRPr lang="en-US"/>
          </a:p>
        </p:txBody>
      </p:sp>
    </p:spTree>
    <p:extLst>
      <p:ext uri="{BB962C8B-B14F-4D97-AF65-F5344CB8AC3E}">
        <p14:creationId xmlns:p14="http://schemas.microsoft.com/office/powerpoint/2010/main" val="1415553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8</a:t>
            </a:fld>
            <a:endParaRPr lang="en-US"/>
          </a:p>
        </p:txBody>
      </p:sp>
    </p:spTree>
    <p:extLst>
      <p:ext uri="{BB962C8B-B14F-4D97-AF65-F5344CB8AC3E}">
        <p14:creationId xmlns:p14="http://schemas.microsoft.com/office/powerpoint/2010/main" val="1415553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E2CF44-2B13-41B4-A334-1CDF534EEBBF}" type="slidenum">
              <a:rPr lang="en-US"/>
              <a:pPr/>
              <a:t>9</a:t>
            </a:fld>
            <a:endParaRPr lang="en-US"/>
          </a:p>
        </p:txBody>
      </p:sp>
    </p:spTree>
    <p:extLst>
      <p:ext uri="{BB962C8B-B14F-4D97-AF65-F5344CB8AC3E}">
        <p14:creationId xmlns:p14="http://schemas.microsoft.com/office/powerpoint/2010/main" val="1415553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0" y="2825016"/>
            <a:ext cx="12188952" cy="3180930"/>
          </a:xfrm>
          <a:prstGeom prst="rect">
            <a:avLst/>
          </a:prstGeom>
          <a:solidFill>
            <a:schemeClr val="bg1">
              <a:lumMod val="85000"/>
              <a:lumOff val="1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bwMode="black">
          <a:xfrm>
            <a:off x="0" y="3075709"/>
            <a:ext cx="12188952" cy="2639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bwMode="white">
          <a:xfrm>
            <a:off x="1066800" y="3165763"/>
            <a:ext cx="10058400" cy="1711037"/>
          </a:xfrm>
        </p:spPr>
        <p:txBody>
          <a:bodyPr anchor="b">
            <a:normAutofit/>
          </a:bodyPr>
          <a:lstStyle>
            <a:lvl1pPr algn="l">
              <a:lnSpc>
                <a:spcPct val="80000"/>
              </a:lnSpc>
              <a:defRPr sz="540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bwMode="white">
          <a:xfrm>
            <a:off x="1066800" y="4953000"/>
            <a:ext cx="10058400" cy="685800"/>
          </a:xfrm>
        </p:spPr>
        <p:txBody>
          <a:bodyPr>
            <a:normAutofit/>
          </a:bodyPr>
          <a:lstStyle>
            <a:lvl1pPr marL="0" indent="0" algn="l">
              <a:spcBef>
                <a:spcPts val="0"/>
              </a:spcBef>
              <a:buNone/>
              <a:defRPr sz="2000">
                <a:solidFill>
                  <a:schemeClr val="accent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37CC0096-1860-4642-9CD2-0079EA5E7CD1}" type="datetimeFigureOut">
              <a:rPr lang="en-US" smtClean="0"/>
              <a:pPr/>
              <a:t>6/27/2014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57199"/>
            <a:ext cx="1943100" cy="563880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457199"/>
            <a:ext cx="7048500" cy="5638801"/>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37CC0096-1860-4642-9CD2-0079EA5E7CD1}" type="datetimeFigureOut">
              <a:rPr lang="en-US" smtClean="0"/>
              <a:pPr/>
              <a:t>6/27/2014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37CC0096-1860-4642-9CD2-0079EA5E7CD1}" type="datetimeFigureOut">
              <a:rPr lang="en-US" smtClean="0"/>
              <a:pPr/>
              <a:t>6/27/2014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4000" y="1828800"/>
            <a:ext cx="9144000" cy="2743200"/>
          </a:xfrm>
        </p:spPr>
        <p:txBody>
          <a:bodyPr anchor="b">
            <a:normAutofit/>
          </a:bodyPr>
          <a:lstStyle>
            <a:lvl1pPr>
              <a:defRPr sz="5400">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524000" y="4589463"/>
            <a:ext cx="9144000" cy="1506537"/>
          </a:xfrm>
        </p:spPr>
        <p:txBody>
          <a:bodyPr>
            <a:normAutofit/>
          </a:bodyPr>
          <a:lstStyle>
            <a:lvl1pPr marL="0" indent="0">
              <a:spcBef>
                <a:spcPts val="0"/>
              </a:spcBef>
              <a:buNone/>
              <a:defRPr sz="2000">
                <a:solidFill>
                  <a:schemeClr val="accent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1825625"/>
            <a:ext cx="4343400" cy="4270375"/>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324600" y="1825625"/>
            <a:ext cx="4343400" cy="4270375"/>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37CC0096-1860-4642-9CD2-0079EA5E7CD1}" type="datetimeFigureOut">
              <a:rPr lang="en-US" smtClean="0"/>
              <a:pPr/>
              <a:t>6/27/2014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a:xfrm>
            <a:off x="1527048" y="1828800"/>
            <a:ext cx="4343400" cy="685800"/>
          </a:xfrm>
        </p:spPr>
        <p:txBody>
          <a:bodyPr anchor="ctr">
            <a:normAutofit/>
          </a:bodyPr>
          <a:lstStyle>
            <a:lvl1pPr marL="0" indent="0">
              <a:spcBef>
                <a:spcPts val="0"/>
              </a:spcBef>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27048" y="2514600"/>
            <a:ext cx="4343400" cy="3581401"/>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27648" y="1828800"/>
            <a:ext cx="4343400" cy="685800"/>
          </a:xfrm>
        </p:spPr>
        <p:txBody>
          <a:bodyPr anchor="ctr">
            <a:normAutofit/>
          </a:bodyPr>
          <a:lstStyle>
            <a:lvl1pPr marL="0" indent="0">
              <a:spcBef>
                <a:spcPts val="0"/>
              </a:spcBef>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327648" y="2514600"/>
            <a:ext cx="4343400" cy="3581401"/>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37CC0096-1860-4642-9CD2-0079EA5E7CD1}" type="datetimeFigureOut">
              <a:rPr lang="en-US" smtClean="0"/>
              <a:pPr/>
              <a:t>6/27/2014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7CC0096-1860-4642-9CD2-0079EA5E7CD1}" type="datetimeFigureOut">
              <a:rPr lang="en-US" smtClean="0"/>
              <a:pPr/>
              <a:t>6/27/2014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CC0096-1860-4642-9CD2-0079EA5E7CD1}" type="datetimeFigureOut">
              <a:rPr lang="en-US" smtClean="0"/>
              <a:pPr/>
              <a:t>6/27/2014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002587" y="1600200"/>
            <a:ext cx="3122613" cy="1828800"/>
          </a:xfrm>
        </p:spPr>
        <p:txBody>
          <a:bodyPr anchor="b">
            <a:normAutofit/>
          </a:bodyPr>
          <a:lstStyle>
            <a:lvl1pPr>
              <a:defRPr sz="3400"/>
            </a:lvl1pPr>
          </a:lstStyle>
          <a:p>
            <a:r>
              <a:rPr lang="en-US" dirty="0" smtClean="0"/>
              <a:t>Click to edit Master title style</a:t>
            </a:r>
            <a:endParaRPr lang="en-US" dirty="0"/>
          </a:p>
        </p:txBody>
      </p:sp>
      <p:sp>
        <p:nvSpPr>
          <p:cNvPr id="3" name="Content Placeholder 2"/>
          <p:cNvSpPr>
            <a:spLocks noGrp="1"/>
          </p:cNvSpPr>
          <p:nvPr>
            <p:ph idx="1"/>
          </p:nvPr>
        </p:nvSpPr>
        <p:spPr>
          <a:xfrm>
            <a:off x="760412" y="762000"/>
            <a:ext cx="6400800" cy="5334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8001039" y="3429000"/>
            <a:ext cx="3124161" cy="1828800"/>
          </a:xfrm>
        </p:spPr>
        <p:txBody>
          <a:bodyPr/>
          <a:lstStyle>
            <a:lvl1pPr marL="0" indent="0">
              <a:spcBef>
                <a:spcPts val="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37CC0096-1860-4642-9CD2-0079EA5E7CD1}" type="datetimeFigureOut">
              <a:rPr lang="en-US" smtClean="0"/>
              <a:pPr/>
              <a:t>6/27/2014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bwMode="blackWhite">
          <a:xfrm>
            <a:off x="644091" y="640080"/>
            <a:ext cx="6675120" cy="5577840"/>
          </a:xfrm>
          <a:prstGeom prst="rect">
            <a:avLst/>
          </a:prstGeom>
          <a:solidFill>
            <a:srgbClr val="000000"/>
          </a:solidFill>
          <a:ln w="1016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 name="Title 1"/>
          <p:cNvSpPr>
            <a:spLocks noGrp="1"/>
          </p:cNvSpPr>
          <p:nvPr>
            <p:ph type="title"/>
          </p:nvPr>
        </p:nvSpPr>
        <p:spPr>
          <a:xfrm>
            <a:off x="7997952" y="1600200"/>
            <a:ext cx="3127248" cy="1828800"/>
          </a:xfrm>
        </p:spPr>
        <p:txBody>
          <a:bodyPr anchor="b">
            <a:normAutofit/>
          </a:bodyPr>
          <a:lstStyle>
            <a:lvl1pPr>
              <a:defRPr sz="3400"/>
            </a:lvl1pPr>
          </a:lstStyle>
          <a:p>
            <a:r>
              <a:rPr lang="en-US" smtClean="0"/>
              <a:t>Click to edit Master title style</a:t>
            </a:r>
            <a:endParaRPr lang="en-US"/>
          </a:p>
        </p:txBody>
      </p:sp>
      <p:sp>
        <p:nvSpPr>
          <p:cNvPr id="3" name="Picture Placeholder 2"/>
          <p:cNvSpPr>
            <a:spLocks noGrp="1"/>
          </p:cNvSpPr>
          <p:nvPr>
            <p:ph type="pic" idx="1"/>
          </p:nvPr>
        </p:nvSpPr>
        <p:spPr>
          <a:xfrm>
            <a:off x="781251" y="777240"/>
            <a:ext cx="6400800" cy="5303520"/>
          </a:xfr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7997952" y="3429000"/>
            <a:ext cx="3127248" cy="1828800"/>
          </a:xfrm>
        </p:spPr>
        <p:txBody>
          <a:bodyPr/>
          <a:lstStyle>
            <a:lvl1pPr marL="0" indent="0">
              <a:spcBef>
                <a:spcPts val="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CC0096-1860-4642-9CD2-0079EA5E7CD1}" type="datetimeFigureOut">
              <a:rPr lang="en-US" smtClean="0"/>
              <a:pPr/>
              <a:t>6/27/2014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0" y="457200"/>
            <a:ext cx="9144000" cy="1143000"/>
          </a:xfrm>
          <a:prstGeom prst="rect">
            <a:avLst/>
          </a:prstGeom>
        </p:spPr>
        <p:txBody>
          <a:bodyPr vert="horz" lIns="91440" tIns="45720" rIns="91440" bIns="45720" rtlCol="0" anchor="b">
            <a:normAutofit/>
          </a:bodyPr>
          <a:lstStyle/>
          <a:p>
            <a:r>
              <a:rPr/>
              <a:t>Click to edit Master title style</a:t>
            </a:r>
          </a:p>
        </p:txBody>
      </p:sp>
      <p:sp>
        <p:nvSpPr>
          <p:cNvPr id="3" name="Text Placeholder 2"/>
          <p:cNvSpPr>
            <a:spLocks noGrp="1"/>
          </p:cNvSpPr>
          <p:nvPr>
            <p:ph type="body" idx="1"/>
          </p:nvPr>
        </p:nvSpPr>
        <p:spPr>
          <a:xfrm>
            <a:off x="1524000" y="1828800"/>
            <a:ext cx="9144000" cy="4267200"/>
          </a:xfrm>
          <a:prstGeom prst="rect">
            <a:avLst/>
          </a:prstGeom>
        </p:spPr>
        <p:txBody>
          <a:bodyPr vert="horz" lIns="91440" tIns="45720" rIns="91440" bIns="45720" rtlCol="0">
            <a:normAutofit/>
          </a:bodyPr>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4" name="Date Placeholder 3"/>
          <p:cNvSpPr>
            <a:spLocks noGrp="1"/>
          </p:cNvSpPr>
          <p:nvPr>
            <p:ph type="dt" sz="half" idx="2"/>
          </p:nvPr>
        </p:nvSpPr>
        <p:spPr>
          <a:xfrm>
            <a:off x="8610600" y="6362700"/>
            <a:ext cx="990600" cy="257176"/>
          </a:xfrm>
          <a:prstGeom prst="rect">
            <a:avLst/>
          </a:prstGeom>
        </p:spPr>
        <p:txBody>
          <a:bodyPr vert="horz" lIns="91440" tIns="45720" rIns="91440" bIns="45720" rtlCol="0" anchor="ctr"/>
          <a:lstStyle>
            <a:lvl1pPr algn="r">
              <a:defRPr sz="800">
                <a:solidFill>
                  <a:schemeClr val="tx1">
                    <a:lumMod val="85000"/>
                  </a:schemeClr>
                </a:solidFill>
              </a:defRPr>
            </a:lvl1pPr>
          </a:lstStyle>
          <a:p>
            <a:fld id="{37CC0096-1860-4642-9CD2-0079EA5E7CD1}" type="datetimeFigureOut">
              <a:rPr lang="en-US"/>
              <a:pPr/>
              <a:t>6/27/2014</a:t>
            </a:fld>
            <a:endParaRPr/>
          </a:p>
        </p:txBody>
      </p:sp>
      <p:sp>
        <p:nvSpPr>
          <p:cNvPr id="5" name="Footer Placeholder 4"/>
          <p:cNvSpPr>
            <a:spLocks noGrp="1"/>
          </p:cNvSpPr>
          <p:nvPr>
            <p:ph type="ftr" sz="quarter" idx="3"/>
          </p:nvPr>
        </p:nvSpPr>
        <p:spPr>
          <a:xfrm>
            <a:off x="1524000" y="6362700"/>
            <a:ext cx="6881553" cy="257176"/>
          </a:xfrm>
          <a:prstGeom prst="rect">
            <a:avLst/>
          </a:prstGeom>
        </p:spPr>
        <p:txBody>
          <a:bodyPr vert="horz" lIns="91440" tIns="45720" rIns="91440" bIns="45720" rtlCol="0" anchor="ctr"/>
          <a:lstStyle>
            <a:lvl1pPr algn="l">
              <a:defRPr sz="800">
                <a:solidFill>
                  <a:schemeClr val="tx1">
                    <a:lumMod val="85000"/>
                  </a:schemeClr>
                </a:solidFill>
              </a:defRPr>
            </a:lvl1pPr>
          </a:lstStyle>
          <a:p>
            <a:endParaRPr/>
          </a:p>
        </p:txBody>
      </p:sp>
      <p:sp>
        <p:nvSpPr>
          <p:cNvPr id="6" name="Slide Number Placeholder 5"/>
          <p:cNvSpPr>
            <a:spLocks noGrp="1"/>
          </p:cNvSpPr>
          <p:nvPr>
            <p:ph type="sldNum" sz="quarter" idx="4"/>
          </p:nvPr>
        </p:nvSpPr>
        <p:spPr>
          <a:xfrm>
            <a:off x="9829800" y="6362700"/>
            <a:ext cx="838200" cy="257176"/>
          </a:xfrm>
          <a:prstGeom prst="rect">
            <a:avLst/>
          </a:prstGeom>
        </p:spPr>
        <p:txBody>
          <a:bodyPr vert="horz" lIns="91440" tIns="45720" rIns="91440" bIns="45720" rtlCol="0" anchor="ctr"/>
          <a:lstStyle>
            <a:lvl1pPr algn="r">
              <a:defRPr sz="800">
                <a:solidFill>
                  <a:schemeClr val="tx1">
                    <a:lumMod val="85000"/>
                  </a:schemeClr>
                </a:solidFill>
              </a:defRPr>
            </a:lvl1pPr>
          </a:lstStyle>
          <a:p>
            <a:fld id="{E31375A4-56A4-47D6-9801-1991572033F7}" type="slidenum">
              <a:rPr/>
              <a:pPr/>
              <a:t>‹#›</a:t>
            </a:fld>
            <a:endParaRPr/>
          </a:p>
        </p:txBody>
      </p:sp>
    </p:spTree>
    <p:extLst>
      <p:ext uri="{BB962C8B-B14F-4D97-AF65-F5344CB8AC3E}">
        <p14:creationId xmlns:p14="http://schemas.microsoft.com/office/powerpoint/2010/main" val="194325986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lumMod val="85000"/>
            </a:schemeClr>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lumMod val="85000"/>
            </a:schemeClr>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lumMod val="85000"/>
            </a:schemeClr>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4pPr>
      <a:lvl5pPr marL="150876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5pPr>
      <a:lvl6pPr marL="17830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0574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317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6060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forum.xtreamer.net/mediawiki-1.15.1/index.php/ETRAYz_APP_Installer"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adrlam.com/"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solidFill>
                  <a:srgbClr val="D8D8D8"/>
                </a:solidFill>
                <a:latin typeface="Consolas" charset="0"/>
                <a:cs typeface="Consolas" charset="0"/>
              </a:rPr>
              <a:t>My Digital Multimedia Home solution</a:t>
            </a:r>
            <a:endParaRPr>
              <a:solidFill>
                <a:srgbClr val="D8D8D8"/>
              </a:solidFill>
              <a:latin typeface="Consolas" charset="0"/>
              <a:cs typeface="Consolas" charset="0"/>
            </a:endParaRPr>
          </a:p>
        </p:txBody>
      </p:sp>
      <p:sp>
        <p:nvSpPr>
          <p:cNvPr id="3" name="Subtitle 2"/>
          <p:cNvSpPr>
            <a:spLocks noGrp="1"/>
          </p:cNvSpPr>
          <p:nvPr>
            <p:ph type="subTitle" idx="1"/>
          </p:nvPr>
        </p:nvSpPr>
        <p:spPr/>
        <p:txBody>
          <a:bodyPr/>
          <a:lstStyle/>
          <a:p>
            <a:r>
              <a:rPr lang="arn-CL">
                <a:cs typeface="Consolas"/>
              </a:rPr>
              <a:t>Jevgenijs Belanins DT10</a:t>
            </a:r>
            <a:endParaRPr/>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white">
          <a:xfrm>
            <a:off x="1524000" y="381000"/>
            <a:ext cx="9144000" cy="198120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5400" b="0" i="0" u="none" strike="noStrike" kern="1200" cap="none" spc="0" normalizeH="0" baseline="0" noProof="0" dirty="0" smtClean="0">
                <a:ln>
                  <a:noFill/>
                </a:ln>
                <a:effectLst/>
                <a:uLnTx/>
                <a:uFillTx/>
                <a:latin typeface="Consolas" charset="0"/>
                <a:ea typeface="+mj-ea"/>
                <a:cs typeface="Consolas" charset="0"/>
              </a:rPr>
              <a:t>My Digital Multimedia Home solution</a:t>
            </a:r>
            <a:endParaRPr kumimoji="0" lang="en-US" sz="5400" b="0" i="0" u="none" strike="noStrike" kern="1200" cap="none" spc="0" normalizeH="0" baseline="0" noProof="0" dirty="0">
              <a:ln>
                <a:noFill/>
              </a:ln>
              <a:effectLst/>
              <a:uLnTx/>
              <a:uFillTx/>
              <a:latin typeface="Consolas" charset="0"/>
              <a:ea typeface="+mj-ea"/>
              <a:cs typeface="Consolas" charset="0"/>
            </a:endParaRPr>
          </a:p>
        </p:txBody>
      </p:sp>
      <p:sp>
        <p:nvSpPr>
          <p:cNvPr id="5" name="Text Placeholder 2"/>
          <p:cNvSpPr txBox="1">
            <a:spLocks/>
          </p:cNvSpPr>
          <p:nvPr/>
        </p:nvSpPr>
        <p:spPr bwMode="white">
          <a:xfrm>
            <a:off x="1447800" y="3124200"/>
            <a:ext cx="9067800" cy="2743200"/>
          </a:xfrm>
          <a:prstGeom prst="rect">
            <a:avLst/>
          </a:prstGeom>
        </p:spPr>
        <p:txBody>
          <a:bodyPr vert="horz" lIns="91440" tIns="45720" rIns="91440" bIns="45720" rtlCol="0">
            <a:normAutofit/>
          </a:bodyPr>
          <a:lstStyle/>
          <a:p>
            <a:pPr lvl="0" algn="ctr">
              <a:lnSpc>
                <a:spcPct val="90000"/>
              </a:lnSpc>
              <a:buClr>
                <a:schemeClr val="accent1"/>
              </a:buClr>
              <a:defRPr/>
            </a:pPr>
            <a:r>
              <a:rPr lang="lv-LV" sz="2000" dirty="0" smtClean="0">
                <a:solidFill>
                  <a:schemeClr val="accent1"/>
                </a:solidFill>
                <a:cs typeface="Consolas"/>
              </a:rPr>
              <a:t>8</a:t>
            </a:r>
            <a:r>
              <a:rPr lang="en-US" sz="2000" baseline="30000" dirty="0" err="1" smtClean="0">
                <a:solidFill>
                  <a:schemeClr val="accent1"/>
                </a:solidFill>
                <a:cs typeface="Consolas"/>
              </a:rPr>
              <a:t>th</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device</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is</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AMIKO mini HD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Sattelite</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reciever</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a:t>
            </a:r>
          </a:p>
          <a:p>
            <a:pPr lvl="0" algn="ctr">
              <a:lnSpc>
                <a:spcPct val="90000"/>
              </a:lnSpc>
              <a:buClr>
                <a:schemeClr val="accent1"/>
              </a:buClr>
              <a:defRPr/>
            </a:pP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It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is</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connected</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to</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local</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area</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network</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to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be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able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to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use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internet</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for</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card</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sharing</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And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either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in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menu</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options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this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reciever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is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option</a:t>
            </a:r>
            <a:r>
              <a:rPr lang="lv-LV" sz="2000" dirty="0" smtClean="0">
                <a:solidFill>
                  <a:schemeClr val="accent1"/>
                </a:solidFill>
                <a:latin typeface="+mj-lt"/>
                <a:cs typeface="Consolas"/>
              </a:rPr>
              <a:t> to </a:t>
            </a:r>
            <a:r>
              <a:rPr lang="lv-LV" sz="2000" dirty="0" err="1" smtClean="0">
                <a:solidFill>
                  <a:schemeClr val="accent1"/>
                </a:solidFill>
                <a:latin typeface="+mj-lt"/>
                <a:cs typeface="Consolas"/>
              </a:rPr>
              <a:t>watch</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videos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from</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YouTube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other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resource</a:t>
            </a:r>
            <a:r>
              <a:rPr lang="lv-LV" sz="2000" dirty="0" smtClean="0">
                <a:solidFill>
                  <a:schemeClr val="accent1"/>
                </a:solidFill>
                <a:latin typeface="+mj-lt"/>
                <a:cs typeface="Consolas"/>
              </a:rPr>
              <a:t>.</a:t>
            </a: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
        <p:nvSpPr>
          <p:cNvPr id="7" name="Text Placeholder 2"/>
          <p:cNvSpPr txBox="1">
            <a:spLocks/>
          </p:cNvSpPr>
          <p:nvPr/>
        </p:nvSpPr>
        <p:spPr bwMode="white">
          <a:xfrm>
            <a:off x="6400800" y="3048000"/>
            <a:ext cx="4495800" cy="3200399"/>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white">
          <a:xfrm>
            <a:off x="1524000" y="381000"/>
            <a:ext cx="9144000" cy="198120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5400" b="0" i="0" u="none" strike="noStrike" kern="1200" cap="none" spc="0" normalizeH="0" baseline="0" noProof="0" dirty="0" smtClean="0">
                <a:ln>
                  <a:noFill/>
                </a:ln>
                <a:effectLst/>
                <a:uLnTx/>
                <a:uFillTx/>
                <a:latin typeface="Consolas" charset="0"/>
                <a:ea typeface="+mj-ea"/>
                <a:cs typeface="Consolas" charset="0"/>
              </a:rPr>
              <a:t>My Digital Multimedia Home solution</a:t>
            </a:r>
            <a:endParaRPr kumimoji="0" lang="en-US" sz="5400" b="0" i="0" u="none" strike="noStrike" kern="1200" cap="none" spc="0" normalizeH="0" baseline="0" noProof="0" dirty="0">
              <a:ln>
                <a:noFill/>
              </a:ln>
              <a:effectLst/>
              <a:uLnTx/>
              <a:uFillTx/>
              <a:latin typeface="Consolas" charset="0"/>
              <a:ea typeface="+mj-ea"/>
              <a:cs typeface="Consolas" charset="0"/>
            </a:endParaRPr>
          </a:p>
        </p:txBody>
      </p:sp>
      <p:sp>
        <p:nvSpPr>
          <p:cNvPr id="5" name="Text Placeholder 2"/>
          <p:cNvSpPr txBox="1">
            <a:spLocks/>
          </p:cNvSpPr>
          <p:nvPr/>
        </p:nvSpPr>
        <p:spPr bwMode="white">
          <a:xfrm>
            <a:off x="1447800" y="3124200"/>
            <a:ext cx="9067800" cy="2667000"/>
          </a:xfrm>
          <a:prstGeom prst="rect">
            <a:avLst/>
          </a:prstGeom>
        </p:spPr>
        <p:txBody>
          <a:bodyPr vert="horz" lIns="91440" tIns="45720" rIns="91440" bIns="45720" rtlCol="0">
            <a:normAutofit fontScale="85000" lnSpcReduction="10000"/>
          </a:bodyPr>
          <a:lstStyle/>
          <a:p>
            <a:pPr lvl="0" algn="ctr">
              <a:lnSpc>
                <a:spcPct val="90000"/>
              </a:lnSpc>
              <a:buClr>
                <a:schemeClr val="accent1"/>
              </a:buClr>
              <a:defRPr/>
            </a:pPr>
            <a:r>
              <a:rPr lang="lv-LV" sz="2000" dirty="0" smtClean="0">
                <a:solidFill>
                  <a:schemeClr val="accent1"/>
                </a:solidFill>
                <a:cs typeface="Consolas"/>
              </a:rPr>
              <a:t>9</a:t>
            </a:r>
            <a:r>
              <a:rPr lang="en-US" sz="2000" baseline="30000" dirty="0" err="1" smtClean="0">
                <a:solidFill>
                  <a:schemeClr val="accent1"/>
                </a:solidFill>
                <a:cs typeface="Consolas"/>
              </a:rPr>
              <a:t>th</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device</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is</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Samsung</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Galaxy</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S3</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mini </a:t>
            </a:r>
          </a:p>
          <a:p>
            <a:pPr lvl="0" algn="ctr">
              <a:lnSpc>
                <a:spcPct val="90000"/>
              </a:lnSpc>
              <a:buClr>
                <a:schemeClr val="accent1"/>
              </a:buClr>
              <a:defRPr/>
            </a:pPr>
            <a:r>
              <a:rPr lang="lv-LV" sz="2000" baseline="0" dirty="0" err="1" smtClean="0">
                <a:solidFill>
                  <a:schemeClr val="accent1"/>
                </a:solidFill>
                <a:latin typeface="+mj-lt"/>
                <a:cs typeface="Consolas"/>
              </a:rPr>
              <a:t>Smartphone</a:t>
            </a:r>
            <a:r>
              <a:rPr lang="lv-LV" sz="2000" dirty="0" smtClean="0">
                <a:solidFill>
                  <a:schemeClr val="accent1"/>
                </a:solidFill>
                <a:latin typeface="+mj-lt"/>
                <a:cs typeface="Consolas"/>
              </a:rPr>
              <a:t> GT-I8190 </a:t>
            </a:r>
            <a:r>
              <a:rPr lang="lv-LV" sz="2000" dirty="0" err="1" smtClean="0">
                <a:solidFill>
                  <a:schemeClr val="accent1"/>
                </a:solidFill>
                <a:latin typeface="+mj-lt"/>
                <a:cs typeface="Consolas"/>
              </a:rPr>
              <a:t>on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Android</a:t>
            </a:r>
            <a:r>
              <a:rPr lang="lv-LV" sz="2000" dirty="0" smtClean="0">
                <a:solidFill>
                  <a:schemeClr val="accent1"/>
                </a:solidFill>
                <a:latin typeface="+mj-lt"/>
                <a:cs typeface="Consolas"/>
              </a:rPr>
              <a:t> 4.1.2</a:t>
            </a:r>
          </a:p>
          <a:p>
            <a:pPr lvl="0" algn="ctr">
              <a:lnSpc>
                <a:spcPct val="90000"/>
              </a:lnSpc>
              <a:buClr>
                <a:schemeClr val="accent1"/>
              </a:buClr>
              <a:defRPr/>
            </a:pP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With</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this</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device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I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can</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manage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files</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on</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network</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drives</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copy</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and</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past</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any</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data</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over</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LAN. I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can</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play</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multimedia</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via</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UPnP</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on</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my</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NMT POPCORNHOUR A-100. I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can</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use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Remote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Desktop</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App</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to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manage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my</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Windows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based</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devices</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Also</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I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can</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connect</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via</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SSH to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my</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NAS.</a:t>
            </a:r>
          </a:p>
          <a:p>
            <a:pPr lvl="0" algn="ctr">
              <a:lnSpc>
                <a:spcPct val="90000"/>
              </a:lnSpc>
              <a:buClr>
                <a:schemeClr val="accent1"/>
              </a:buClr>
              <a:defRPr/>
            </a:pPr>
            <a:r>
              <a:rPr lang="lv-LV" sz="2000" baseline="0" dirty="0" smtClean="0">
                <a:solidFill>
                  <a:schemeClr val="accent1"/>
                </a:solidFill>
                <a:latin typeface="+mj-lt"/>
                <a:cs typeface="Consolas"/>
              </a:rPr>
              <a:t>I</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can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setup</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torrent</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for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downloading</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when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I’am</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outside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my</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home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and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outside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my</a:t>
            </a:r>
            <a:r>
              <a:rPr lang="lv-LV" sz="2000" dirty="0" smtClean="0">
                <a:solidFill>
                  <a:schemeClr val="accent1"/>
                </a:solidFill>
                <a:latin typeface="+mj-lt"/>
                <a:cs typeface="Consolas"/>
              </a:rPr>
              <a:t> LAN. </a:t>
            </a:r>
            <a:r>
              <a:rPr lang="lv-LV" sz="2000" dirty="0" err="1" smtClean="0">
                <a:solidFill>
                  <a:schemeClr val="accent1"/>
                </a:solidFill>
                <a:latin typeface="+mj-lt"/>
                <a:cs typeface="Consolas"/>
              </a:rPr>
              <a:t>Because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my</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server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always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working</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uTorrent</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and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in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smartphoe</a:t>
            </a:r>
            <a:r>
              <a:rPr lang="lv-LV" sz="2000" dirty="0" smtClean="0">
                <a:solidFill>
                  <a:schemeClr val="accent1"/>
                </a:solidFill>
                <a:latin typeface="+mj-lt"/>
                <a:cs typeface="Consolas"/>
              </a:rPr>
              <a:t> I </a:t>
            </a:r>
            <a:r>
              <a:rPr lang="lv-LV" sz="2000" dirty="0" err="1" smtClean="0">
                <a:solidFill>
                  <a:schemeClr val="accent1"/>
                </a:solidFill>
                <a:latin typeface="+mj-lt"/>
                <a:cs typeface="Consolas"/>
              </a:rPr>
              <a:t>have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app</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that</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manages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uTorrent</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remotely</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Also</a:t>
            </a:r>
            <a:r>
              <a:rPr lang="lv-LV" sz="2000" dirty="0" smtClean="0">
                <a:solidFill>
                  <a:schemeClr val="accent1"/>
                </a:solidFill>
                <a:latin typeface="+mj-lt"/>
                <a:cs typeface="Consolas"/>
              </a:rPr>
              <a:t> I </a:t>
            </a:r>
            <a:r>
              <a:rPr lang="lv-LV" sz="2000" dirty="0" err="1" smtClean="0">
                <a:solidFill>
                  <a:schemeClr val="accent1"/>
                </a:solidFill>
                <a:latin typeface="+mj-lt"/>
                <a:cs typeface="Consolas"/>
              </a:rPr>
              <a:t>can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connect</a:t>
            </a:r>
            <a:r>
              <a:rPr lang="lv-LV" sz="2000" dirty="0" smtClean="0">
                <a:solidFill>
                  <a:schemeClr val="accent1"/>
                </a:solidFill>
                <a:latin typeface="+mj-lt"/>
                <a:cs typeface="Consolas"/>
              </a:rPr>
              <a:t> to </a:t>
            </a:r>
            <a:r>
              <a:rPr lang="lv-LV" sz="2000" dirty="0" err="1" smtClean="0">
                <a:solidFill>
                  <a:schemeClr val="accent1"/>
                </a:solidFill>
                <a:latin typeface="+mj-lt"/>
                <a:cs typeface="Consolas"/>
              </a:rPr>
              <a:t>my</a:t>
            </a:r>
            <a:r>
              <a:rPr lang="lv-LV" sz="2000" dirty="0" smtClean="0">
                <a:solidFill>
                  <a:schemeClr val="accent1"/>
                </a:solidFill>
                <a:latin typeface="+mj-lt"/>
                <a:cs typeface="Consolas"/>
              </a:rPr>
              <a:t> LAN </a:t>
            </a:r>
            <a:r>
              <a:rPr lang="lv-LV" sz="2000" dirty="0" err="1" smtClean="0">
                <a:solidFill>
                  <a:schemeClr val="accent1"/>
                </a:solidFill>
                <a:latin typeface="+mj-lt"/>
                <a:cs typeface="Consolas"/>
              </a:rPr>
              <a:t>using</a:t>
            </a:r>
            <a:r>
              <a:rPr lang="lv-LV" sz="2000" dirty="0" smtClean="0">
                <a:solidFill>
                  <a:schemeClr val="accent1"/>
                </a:solidFill>
                <a:latin typeface="+mj-lt"/>
                <a:cs typeface="Consolas"/>
              </a:rPr>
              <a:t> VPN Server </a:t>
            </a:r>
            <a:r>
              <a:rPr lang="lv-LV" sz="2000" dirty="0" err="1" smtClean="0">
                <a:solidFill>
                  <a:schemeClr val="accent1"/>
                </a:solidFill>
                <a:latin typeface="+mj-lt"/>
                <a:cs typeface="Consolas"/>
              </a:rPr>
              <a:t>and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get</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access</a:t>
            </a:r>
            <a:r>
              <a:rPr lang="lv-LV" sz="2000" dirty="0" smtClean="0">
                <a:solidFill>
                  <a:schemeClr val="accent1"/>
                </a:solidFill>
                <a:latin typeface="+mj-lt"/>
                <a:cs typeface="Consolas"/>
              </a:rPr>
              <a:t> to </a:t>
            </a:r>
            <a:r>
              <a:rPr lang="lv-LV" sz="2000" dirty="0" err="1" smtClean="0">
                <a:solidFill>
                  <a:schemeClr val="accent1"/>
                </a:solidFill>
                <a:latin typeface="+mj-lt"/>
                <a:cs typeface="Consolas"/>
              </a:rPr>
              <a:t>all</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my</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devices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and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files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even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if</a:t>
            </a:r>
            <a:r>
              <a:rPr lang="lv-LV" sz="2000" dirty="0" smtClean="0">
                <a:solidFill>
                  <a:schemeClr val="accent1"/>
                </a:solidFill>
                <a:latin typeface="+mj-lt"/>
                <a:cs typeface="Consolas"/>
              </a:rPr>
              <a:t> I </a:t>
            </a:r>
            <a:r>
              <a:rPr lang="lv-LV" sz="2000" dirty="0" err="1" smtClean="0">
                <a:solidFill>
                  <a:schemeClr val="accent1"/>
                </a:solidFill>
                <a:latin typeface="+mj-lt"/>
                <a:cs typeface="Consolas"/>
              </a:rPr>
              <a:t>am</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mobile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connection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friends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WiFi</a:t>
            </a:r>
            <a:r>
              <a:rPr lang="lv-LV" sz="2000" dirty="0" smtClean="0">
                <a:solidFill>
                  <a:schemeClr val="accent1"/>
                </a:solidFill>
                <a:latin typeface="+mj-lt"/>
                <a:cs typeface="Consolas"/>
              </a:rPr>
              <a:t>. It </a:t>
            </a:r>
            <a:r>
              <a:rPr lang="lv-LV" sz="2000" dirty="0" err="1" smtClean="0">
                <a:solidFill>
                  <a:schemeClr val="accent1"/>
                </a:solidFill>
                <a:latin typeface="+mj-lt"/>
                <a:cs typeface="Consolas"/>
              </a:rPr>
              <a:t>such</a:t>
            </a:r>
            <a:r>
              <a:rPr lang="lv-LV" sz="2000" dirty="0" smtClean="0">
                <a:solidFill>
                  <a:schemeClr val="accent1"/>
                </a:solidFill>
                <a:latin typeface="+mj-lt"/>
                <a:cs typeface="Consolas"/>
              </a:rPr>
              <a:t> a </a:t>
            </a:r>
            <a:r>
              <a:rPr lang="lv-LV" sz="2000" dirty="0" err="1" smtClean="0">
                <a:solidFill>
                  <a:schemeClr val="accent1"/>
                </a:solidFill>
                <a:latin typeface="+mj-lt"/>
                <a:cs typeface="Consolas"/>
              </a:rPr>
              <a:t>good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thing</a:t>
            </a:r>
            <a:r>
              <a:rPr lang="lv-LV" sz="2000" dirty="0" smtClean="0">
                <a:solidFill>
                  <a:schemeClr val="accent1"/>
                </a:solidFill>
                <a:latin typeface="+mj-lt"/>
                <a:cs typeface="Consolas"/>
              </a:rPr>
              <a:t> to </a:t>
            </a:r>
            <a:r>
              <a:rPr lang="lv-LV" sz="2000" dirty="0" err="1" smtClean="0">
                <a:solidFill>
                  <a:schemeClr val="accent1"/>
                </a:solidFill>
                <a:latin typeface="+mj-lt"/>
                <a:cs typeface="Consolas"/>
              </a:rPr>
              <a:t>use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all</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tehnologies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together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and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be</a:t>
            </a:r>
            <a:r>
              <a:rPr lang="lv-LV" sz="2000" dirty="0" smtClean="0">
                <a:solidFill>
                  <a:schemeClr val="accent1"/>
                </a:solidFill>
                <a:latin typeface="+mj-lt"/>
                <a:cs typeface="Consolas"/>
              </a:rPr>
              <a:t> a </a:t>
            </a:r>
            <a:r>
              <a:rPr lang="lv-LV" sz="2000" dirty="0" err="1" smtClean="0">
                <a:solidFill>
                  <a:schemeClr val="accent1"/>
                </a:solidFill>
                <a:latin typeface="+mj-lt"/>
                <a:cs typeface="Consolas"/>
              </a:rPr>
              <a:t>Geek</a:t>
            </a:r>
            <a:r>
              <a:rPr lang="lv-LV" sz="2000" dirty="0" smtClean="0">
                <a:solidFill>
                  <a:schemeClr val="accent1"/>
                </a:solidFill>
                <a:latin typeface="+mj-lt"/>
                <a:cs typeface="Consolas"/>
              </a:rPr>
              <a:t> it </a:t>
            </a:r>
            <a:r>
              <a:rPr lang="lv-LV" sz="2000" dirty="0" err="1" smtClean="0">
                <a:solidFill>
                  <a:schemeClr val="accent1"/>
                </a:solidFill>
                <a:latin typeface="+mj-lt"/>
                <a:cs typeface="Consolas"/>
              </a:rPr>
              <a:t>computer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tehnician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world</a:t>
            </a:r>
            <a:r>
              <a:rPr lang="lv-LV" sz="2000" dirty="0" smtClean="0">
                <a:solidFill>
                  <a:schemeClr val="accent1"/>
                </a:solidFill>
                <a:latin typeface="+mj-lt"/>
                <a:cs typeface="Consolas"/>
              </a:rPr>
              <a:t>.</a:t>
            </a: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
        <p:nvSpPr>
          <p:cNvPr id="7" name="Text Placeholder 2"/>
          <p:cNvSpPr txBox="1">
            <a:spLocks/>
          </p:cNvSpPr>
          <p:nvPr/>
        </p:nvSpPr>
        <p:spPr bwMode="white">
          <a:xfrm>
            <a:off x="6400800" y="3048000"/>
            <a:ext cx="4495800" cy="3200399"/>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pPr algn="ctr"/>
            <a:r>
              <a:rPr lang="en-US">
                <a:cs typeface="Consolas"/>
              </a:rPr>
              <a:t>My Digital Multimedia Home </a:t>
            </a:r>
            <a:br>
              <a:rPr lang="en-US">
                <a:cs typeface="Consolas"/>
              </a:rPr>
            </a:br>
            <a:endParaRPr/>
          </a:p>
        </p:txBody>
      </p:sp>
      <p:sp>
        <p:nvSpPr>
          <p:cNvPr id="14" name="Content Placeholder 13"/>
          <p:cNvSpPr>
            <a:spLocks noGrp="1"/>
          </p:cNvSpPr>
          <p:nvPr>
            <p:ph idx="1"/>
          </p:nvPr>
        </p:nvSpPr>
        <p:spPr/>
        <p:txBody>
          <a:bodyPr>
            <a:normAutofit fontScale="92500" lnSpcReduction="10000"/>
          </a:bodyPr>
          <a:lstStyle/>
          <a:p>
            <a:r>
              <a:rPr lang="en-US"/>
              <a:t>1st Device is Asus Eee BOX B202 PC with Microsoft Windows Server 2003</a:t>
            </a:r>
          </a:p>
          <a:p>
            <a:r>
              <a:rPr lang="en-US"/>
              <a:t>It's small box PC, with dual Core CPU, 1Gb RAM and 160Gb SATA HDD.</a:t>
            </a:r>
          </a:p>
          <a:p>
            <a:r>
              <a:rPr lang="en-US"/>
              <a:t>This Server working as Main server in my home network and for  internet services too.</a:t>
            </a:r>
          </a:p>
          <a:p>
            <a:r>
              <a:rPr lang="en-US"/>
              <a:t>This server provides routing for all my devices in local area network, it gives automaticaly ip addresses using DHCP Service for devices on my Local Area Network and provides internet Gateway.</a:t>
            </a:r>
          </a:p>
          <a:p>
            <a:r>
              <a:rPr lang="en-US"/>
              <a:t>All so this server using for WEB Hosting (WWW) on Apache Server, using as FTP server on Filezilla FTP Server, using as </a:t>
            </a:r>
            <a:r>
              <a:rPr lang="en-US">
                <a:latin typeface="Candara" charset="0"/>
              </a:rPr>
              <a:t>MAIL POP3/IMAP/SMTP Server on MDaemon Mail Server, Using as </a:t>
            </a:r>
            <a:r>
              <a:rPr lang="en-US"/>
              <a:t>VPN and Remote server by Microsoft solution, streaming internet radio on Shoutcast Internet Radio Server, works as File server and running torrent client uTorrent to manages torrents.</a:t>
            </a:r>
          </a:p>
          <a:p>
            <a:r>
              <a:rPr lang="en-US"/>
              <a:t>I can connect anytime from anywhere over internet to any of running services on this server.</a:t>
            </a:r>
            <a:endParaRPr/>
          </a:p>
        </p:txBody>
      </p:sp>
    </p:spTree>
    <p:extLst>
      <p:ext uri="{BB962C8B-B14F-4D97-AF65-F5344CB8AC3E}">
        <p14:creationId xmlns:p14="http://schemas.microsoft.com/office/powerpoint/2010/main" val="3042826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y_home_network.jpg"/>
          <p:cNvPicPr>
            <a:picLocks noChangeAspect="1"/>
          </p:cNvPicPr>
          <p:nvPr/>
        </p:nvPicPr>
        <p:blipFill>
          <a:blip r:embed="rId3" cstate="print"/>
          <a:stretch>
            <a:fillRect/>
          </a:stretch>
        </p:blipFill>
        <p:spPr>
          <a:xfrm>
            <a:off x="838200" y="76200"/>
            <a:ext cx="10306050" cy="6705600"/>
          </a:xfrm>
          <a:prstGeom prst="rect">
            <a:avLst/>
          </a:prstGeom>
        </p:spPr>
      </p:pic>
    </p:spTree>
    <p:extLst>
      <p:ext uri="{BB962C8B-B14F-4D97-AF65-F5344CB8AC3E}">
        <p14:creationId xmlns:p14="http://schemas.microsoft.com/office/powerpoint/2010/main" val="1475842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581400"/>
            <a:ext cx="9144000" cy="1143000"/>
          </a:xfrm>
        </p:spPr>
        <p:txBody>
          <a:bodyPr/>
          <a:lstStyle/>
          <a:p>
            <a:pPr algn="ctr"/>
            <a:r>
              <a:rPr lang="lv-LV" dirty="0" smtClean="0"/>
              <a:t>Thanks For Watching</a:t>
            </a:r>
            <a:endParaRPr dirty="0"/>
          </a:p>
        </p:txBody>
      </p:sp>
    </p:spTree>
    <p:extLst>
      <p:ext uri="{BB962C8B-B14F-4D97-AF65-F5344CB8AC3E}">
        <p14:creationId xmlns:p14="http://schemas.microsoft.com/office/powerpoint/2010/main" val="215988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white">
          <a:xfrm>
            <a:off x="1524000" y="381000"/>
            <a:ext cx="9144000" cy="198120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5400" b="0" i="0" u="none" strike="noStrike" kern="1200" cap="none" spc="0" normalizeH="0" baseline="0" noProof="0" dirty="0" smtClean="0">
                <a:ln>
                  <a:noFill/>
                </a:ln>
                <a:effectLst/>
                <a:uLnTx/>
                <a:uFillTx/>
                <a:latin typeface="Consolas" charset="0"/>
                <a:ea typeface="+mj-ea"/>
                <a:cs typeface="Consolas" charset="0"/>
              </a:rPr>
              <a:t>My Digital Multimedia Home solution</a:t>
            </a:r>
            <a:endParaRPr kumimoji="0" lang="en-US" sz="5400" b="0" i="0" u="none" strike="noStrike" kern="1200" cap="none" spc="0" normalizeH="0" baseline="0" noProof="0" dirty="0">
              <a:ln>
                <a:noFill/>
              </a:ln>
              <a:effectLst/>
              <a:uLnTx/>
              <a:uFillTx/>
              <a:latin typeface="Consolas" charset="0"/>
              <a:ea typeface="+mj-ea"/>
              <a:cs typeface="Consolas" charset="0"/>
            </a:endParaRPr>
          </a:p>
        </p:txBody>
      </p:sp>
      <p:sp>
        <p:nvSpPr>
          <p:cNvPr id="8" name="Text Placeholder 2"/>
          <p:cNvSpPr txBox="1">
            <a:spLocks/>
          </p:cNvSpPr>
          <p:nvPr/>
        </p:nvSpPr>
        <p:spPr bwMode="white">
          <a:xfrm>
            <a:off x="1524000" y="3048000"/>
            <a:ext cx="9144000" cy="3200399"/>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Digital Multimedia Home is based on nine devices. </a:t>
            </a:r>
          </a:p>
          <a:p>
            <a:pPr marL="0" marR="0" lvl="0" indent="0" algn="just"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All devices connected together in one local network and provides many usable things from server side services to multimedia content playing, managing and downloading. Using UPnP </a:t>
            </a:r>
            <a:r>
              <a:rPr kumimoji="0" lang="en-US" sz="2000" b="0" i="0" u="none" strike="noStrike" kern="1200" cap="none" spc="0" normalizeH="0" baseline="0" noProof="0" dirty="0" err="1" smtClean="0">
                <a:ln>
                  <a:noFill/>
                </a:ln>
                <a:solidFill>
                  <a:schemeClr val="accent1"/>
                </a:solidFill>
                <a:effectLst/>
                <a:uLnTx/>
                <a:uFillTx/>
                <a:latin typeface="+mj-lt"/>
                <a:ea typeface="+mn-ea"/>
                <a:cs typeface="Consolas"/>
              </a:rPr>
              <a:t>tehnology</a:t>
            </a: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 I can do many things from my android </a:t>
            </a:r>
            <a:r>
              <a:rPr kumimoji="0" lang="en-US" sz="2000" b="0" i="0" u="none" strike="noStrike" kern="1200" cap="none" spc="0" normalizeH="0" baseline="0" noProof="0" dirty="0" err="1" smtClean="0">
                <a:ln>
                  <a:noFill/>
                </a:ln>
                <a:solidFill>
                  <a:schemeClr val="accent1"/>
                </a:solidFill>
                <a:effectLst/>
                <a:uLnTx/>
                <a:uFillTx/>
                <a:latin typeface="+mj-lt"/>
                <a:ea typeface="+mn-ea"/>
                <a:cs typeface="Consolas"/>
              </a:rPr>
              <a:t>smartphone</a:t>
            </a: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 start playing music or movie, or manage main server to download some multimedia (movies or music, etc any data) to my NAS (Network Attached Storage) and plays it on NMT (Network Multimedia Tank) or stream directly from </a:t>
            </a:r>
            <a:r>
              <a:rPr kumimoji="0" lang="en-US" sz="2000" b="0" i="0" u="none" strike="noStrike" kern="1200" cap="none" spc="0" normalizeH="0" baseline="0" noProof="0" dirty="0" err="1" smtClean="0">
                <a:ln>
                  <a:noFill/>
                </a:ln>
                <a:solidFill>
                  <a:schemeClr val="accent1"/>
                </a:solidFill>
                <a:effectLst/>
                <a:uLnTx/>
                <a:uFillTx/>
                <a:latin typeface="+mj-lt"/>
                <a:ea typeface="+mn-ea"/>
                <a:cs typeface="Consolas"/>
              </a:rPr>
              <a:t>smartfhone</a:t>
            </a: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 YouTube app to TV. </a:t>
            </a: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white">
          <a:xfrm>
            <a:off x="1524000" y="381000"/>
            <a:ext cx="9144000" cy="198120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5400" b="0" i="0" u="none" strike="noStrike" kern="1200" cap="none" spc="0" normalizeH="0" baseline="0" noProof="0" dirty="0" smtClean="0">
                <a:ln>
                  <a:noFill/>
                </a:ln>
                <a:effectLst/>
                <a:uLnTx/>
                <a:uFillTx/>
                <a:latin typeface="Consolas" charset="0"/>
                <a:ea typeface="+mj-ea"/>
                <a:cs typeface="Consolas" charset="0"/>
              </a:rPr>
              <a:t>My Digital Multimedia Home solution</a:t>
            </a:r>
            <a:endParaRPr kumimoji="0" lang="en-US" sz="5400" b="0" i="0" u="none" strike="noStrike" kern="1200" cap="none" spc="0" normalizeH="0" baseline="0" noProof="0" dirty="0">
              <a:ln>
                <a:noFill/>
              </a:ln>
              <a:effectLst/>
              <a:uLnTx/>
              <a:uFillTx/>
              <a:latin typeface="Consolas" charset="0"/>
              <a:ea typeface="+mj-ea"/>
              <a:cs typeface="Consolas" charset="0"/>
            </a:endParaRPr>
          </a:p>
        </p:txBody>
      </p:sp>
      <p:sp>
        <p:nvSpPr>
          <p:cNvPr id="5" name="Text Placeholder 2"/>
          <p:cNvSpPr txBox="1">
            <a:spLocks/>
          </p:cNvSpPr>
          <p:nvPr/>
        </p:nvSpPr>
        <p:spPr bwMode="white">
          <a:xfrm>
            <a:off x="1447800" y="3124200"/>
            <a:ext cx="9067800" cy="2743200"/>
          </a:xfrm>
          <a:prstGeom prst="rect">
            <a:avLst/>
          </a:prstGeom>
        </p:spPr>
        <p:txBody>
          <a:bodyPr vert="horz" lIns="91440" tIns="45720" rIns="91440" bIns="45720" rtlCol="0">
            <a:normAutofit lnSpcReduction="10000"/>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List of devices in my digital multimedia home solution</a:t>
            </a:r>
          </a:p>
          <a:p>
            <a:pPr marL="457200" marR="0" lvl="0" indent="-457200" defTabSz="914400" rtl="0" eaLnBrk="1" fontAlgn="auto" latinLnBrk="0" hangingPunct="1">
              <a:lnSpc>
                <a:spcPct val="90000"/>
              </a:lnSpc>
              <a:spcBef>
                <a:spcPts val="0"/>
              </a:spcBef>
              <a:spcAft>
                <a:spcPts val="0"/>
              </a:spcAft>
              <a:buClr>
                <a:schemeClr val="accent1"/>
              </a:buClr>
              <a:buSzTx/>
              <a:buFont typeface="+mj-lt"/>
              <a:buAutoNum type="arabicPeriod"/>
              <a:tabLst/>
              <a:defRPr/>
            </a:pPr>
            <a:r>
              <a:rPr lang="en-US" sz="2000" dirty="0" smtClean="0">
                <a:solidFill>
                  <a:schemeClr val="accent1"/>
                </a:solidFill>
                <a:latin typeface="+mj-lt"/>
                <a:cs typeface="Consolas"/>
              </a:rPr>
              <a:t>Asus </a:t>
            </a:r>
            <a:r>
              <a:rPr lang="en-US" sz="2000" dirty="0" err="1" smtClean="0">
                <a:solidFill>
                  <a:schemeClr val="accent1"/>
                </a:solidFill>
                <a:latin typeface="+mj-lt"/>
                <a:cs typeface="Consolas"/>
              </a:rPr>
              <a:t>Eee</a:t>
            </a:r>
            <a:r>
              <a:rPr lang="en-US" sz="2000" dirty="0" smtClean="0">
                <a:solidFill>
                  <a:schemeClr val="accent1"/>
                </a:solidFill>
                <a:latin typeface="+mj-lt"/>
                <a:cs typeface="Consolas"/>
              </a:rPr>
              <a:t> BOX B202 Atom N270 1,6GHz 1GB RAM 160GB HDD </a:t>
            </a:r>
          </a:p>
          <a:p>
            <a:pPr marL="457200" marR="0" lvl="0" indent="-457200" defTabSz="914400" rtl="0" eaLnBrk="1" fontAlgn="auto" latinLnBrk="0" hangingPunct="1">
              <a:lnSpc>
                <a:spcPct val="90000"/>
              </a:lnSpc>
              <a:spcBef>
                <a:spcPts val="0"/>
              </a:spcBef>
              <a:spcAft>
                <a:spcPts val="0"/>
              </a:spcAft>
              <a:buClr>
                <a:schemeClr val="accent1"/>
              </a:buClr>
              <a:buSzTx/>
              <a:buFont typeface="+mj-lt"/>
              <a:buAutoNum type="arabicPeriod"/>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Linksys WRT 54GL Router, using</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as HUB/SWITCH &amp; </a:t>
            </a:r>
            <a:r>
              <a:rPr kumimoji="0" lang="en-US" sz="2000" b="0" i="0" u="none" strike="noStrike" kern="1200" cap="none" spc="0" normalizeH="0" noProof="0" dirty="0" err="1" smtClean="0">
                <a:ln>
                  <a:noFill/>
                </a:ln>
                <a:solidFill>
                  <a:schemeClr val="accent1"/>
                </a:solidFill>
                <a:effectLst/>
                <a:uLnTx/>
                <a:uFillTx/>
                <a:latin typeface="+mj-lt"/>
                <a:ea typeface="+mn-ea"/>
                <a:cs typeface="Consolas"/>
              </a:rPr>
              <a:t>WiFi</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AP</a:t>
            </a:r>
            <a:endParaRPr kumimoji="0" lang="en-US" sz="2000" b="0" i="0" u="none" strike="noStrike" kern="1200" cap="none" spc="0" normalizeH="0" baseline="0" noProof="0" dirty="0" smtClean="0">
              <a:ln>
                <a:noFill/>
              </a:ln>
              <a:solidFill>
                <a:schemeClr val="accent1"/>
              </a:solidFill>
              <a:effectLst/>
              <a:uLnTx/>
              <a:uFillTx/>
              <a:latin typeface="+mj-lt"/>
              <a:ea typeface="+mn-ea"/>
              <a:cs typeface="Consolas"/>
            </a:endParaRPr>
          </a:p>
          <a:p>
            <a:pPr marL="457200" marR="0" lvl="0" indent="-457200" defTabSz="914400" rtl="0" eaLnBrk="1" fontAlgn="auto" latinLnBrk="0" hangingPunct="1">
              <a:lnSpc>
                <a:spcPct val="90000"/>
              </a:lnSpc>
              <a:spcBef>
                <a:spcPts val="0"/>
              </a:spcBef>
              <a:spcAft>
                <a:spcPts val="0"/>
              </a:spcAft>
              <a:buClr>
                <a:schemeClr val="accent1"/>
              </a:buClr>
              <a:buSzTx/>
              <a:buFont typeface="+mj-lt"/>
              <a:buAutoNum type="arabicPeriod"/>
              <a:tabLst/>
              <a:defRPr/>
            </a:pPr>
            <a:r>
              <a:rPr lang="en-US" sz="2000" dirty="0" err="1" smtClean="0">
                <a:solidFill>
                  <a:schemeClr val="accent1"/>
                </a:solidFill>
                <a:latin typeface="+mj-lt"/>
                <a:cs typeface="Consolas"/>
              </a:rPr>
              <a:t>eTrayz</a:t>
            </a:r>
            <a:r>
              <a:rPr lang="en-US" sz="2000" dirty="0" smtClean="0">
                <a:solidFill>
                  <a:schemeClr val="accent1"/>
                </a:solidFill>
                <a:latin typeface="+mj-lt"/>
                <a:cs typeface="Consolas"/>
              </a:rPr>
              <a:t> NAS Network Allocated Storage ARM CPU 500Gb HDD</a:t>
            </a:r>
          </a:p>
          <a:p>
            <a:pPr marL="457200" marR="0" lvl="0" indent="-457200" defTabSz="914400" rtl="0" eaLnBrk="1" fontAlgn="auto" latinLnBrk="0" hangingPunct="1">
              <a:lnSpc>
                <a:spcPct val="90000"/>
              </a:lnSpc>
              <a:spcBef>
                <a:spcPts val="0"/>
              </a:spcBef>
              <a:spcAft>
                <a:spcPts val="0"/>
              </a:spcAft>
              <a:buClr>
                <a:schemeClr val="accent1"/>
              </a:buClr>
              <a:buSzTx/>
              <a:buFont typeface="+mj-lt"/>
              <a:buAutoNum type="arabicPeriod"/>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Asus </a:t>
            </a:r>
            <a:r>
              <a:rPr kumimoji="0" lang="en-US" sz="2000" b="0" i="0" u="none" strike="noStrike" kern="1200" cap="none" spc="0" normalizeH="0" baseline="0" noProof="0" dirty="0" err="1" smtClean="0">
                <a:ln>
                  <a:noFill/>
                </a:ln>
                <a:solidFill>
                  <a:schemeClr val="accent1"/>
                </a:solidFill>
                <a:effectLst/>
                <a:uLnTx/>
                <a:uFillTx/>
                <a:latin typeface="+mj-lt"/>
                <a:ea typeface="+mn-ea"/>
                <a:cs typeface="Consolas"/>
              </a:rPr>
              <a:t>Eee</a:t>
            </a: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 PC 901</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900MHz 512Gb RAM 4Gb Flash HDD</a:t>
            </a:r>
          </a:p>
          <a:p>
            <a:pPr marL="457200" marR="0" lvl="0" indent="-457200" defTabSz="914400" rtl="0" eaLnBrk="1" fontAlgn="auto" latinLnBrk="0" hangingPunct="1">
              <a:lnSpc>
                <a:spcPct val="90000"/>
              </a:lnSpc>
              <a:spcBef>
                <a:spcPts val="0"/>
              </a:spcBef>
              <a:spcAft>
                <a:spcPts val="0"/>
              </a:spcAft>
              <a:buClr>
                <a:schemeClr val="accent1"/>
              </a:buClr>
              <a:buSzTx/>
              <a:buFont typeface="+mj-lt"/>
              <a:buAutoNum type="arabicPeriod"/>
              <a:tabLst/>
              <a:defRPr/>
            </a:pPr>
            <a:r>
              <a:rPr lang="en-US" sz="2000" noProof="0" dirty="0" err="1" smtClean="0">
                <a:solidFill>
                  <a:schemeClr val="accent1"/>
                </a:solidFill>
                <a:latin typeface="+mj-lt"/>
                <a:cs typeface="Consolas"/>
              </a:rPr>
              <a:t>Edimax</a:t>
            </a:r>
            <a:r>
              <a:rPr lang="en-US" sz="2000" noProof="0" dirty="0" smtClean="0">
                <a:solidFill>
                  <a:schemeClr val="accent1"/>
                </a:solidFill>
                <a:latin typeface="+mj-lt"/>
                <a:cs typeface="Consolas"/>
              </a:rPr>
              <a:t> BR 6104K Router, using as HUB/SWITCH</a:t>
            </a:r>
          </a:p>
          <a:p>
            <a:pPr marL="457200" marR="0" lvl="0" indent="-457200" defTabSz="914400" rtl="0" eaLnBrk="1" fontAlgn="auto" latinLnBrk="0" hangingPunct="1">
              <a:lnSpc>
                <a:spcPct val="90000"/>
              </a:lnSpc>
              <a:spcBef>
                <a:spcPts val="0"/>
              </a:spcBef>
              <a:spcAft>
                <a:spcPts val="0"/>
              </a:spcAft>
              <a:buClr>
                <a:schemeClr val="accent1"/>
              </a:buClr>
              <a:buSzTx/>
              <a:buFont typeface="+mj-lt"/>
              <a:buAutoNum type="arabicPeriod"/>
              <a:tabLst/>
              <a:defRPr/>
            </a:pPr>
            <a:r>
              <a:rPr kumimoji="0" lang="en-US" sz="2000" b="0" i="0" u="none" strike="noStrike" kern="1200" cap="none" spc="0" normalizeH="0" baseline="0" dirty="0" smtClean="0">
                <a:ln>
                  <a:noFill/>
                </a:ln>
                <a:solidFill>
                  <a:schemeClr val="accent1"/>
                </a:solidFill>
                <a:effectLst/>
                <a:uLnTx/>
                <a:uFillTx/>
                <a:latin typeface="+mj-lt"/>
                <a:ea typeface="+mn-ea"/>
                <a:cs typeface="Consolas"/>
              </a:rPr>
              <a:t>Home Desktop PC </a:t>
            </a:r>
            <a:r>
              <a:rPr kumimoji="0" lang="en-US" sz="2000" b="0" i="0" u="none" strike="noStrike" kern="1200" cap="none" spc="0" normalizeH="0" baseline="0" dirty="0" err="1" smtClean="0">
                <a:ln>
                  <a:noFill/>
                </a:ln>
                <a:solidFill>
                  <a:schemeClr val="accent1"/>
                </a:solidFill>
                <a:effectLst/>
                <a:uLnTx/>
                <a:uFillTx/>
                <a:latin typeface="+mj-lt"/>
                <a:ea typeface="+mn-ea"/>
                <a:cs typeface="Consolas"/>
              </a:rPr>
              <a:t>Athlon</a:t>
            </a:r>
            <a:r>
              <a:rPr kumimoji="0" lang="en-US" sz="2000" b="0" i="0" u="none" strike="noStrike" kern="1200" cap="none" spc="0" normalizeH="0" baseline="0" dirty="0" smtClean="0">
                <a:ln>
                  <a:noFill/>
                </a:ln>
                <a:solidFill>
                  <a:schemeClr val="accent1"/>
                </a:solidFill>
                <a:effectLst/>
                <a:uLnTx/>
                <a:uFillTx/>
                <a:latin typeface="+mj-lt"/>
                <a:ea typeface="+mn-ea"/>
                <a:cs typeface="Consolas"/>
              </a:rPr>
              <a:t> 2,1GHz</a:t>
            </a:r>
            <a:r>
              <a:rPr kumimoji="0" lang="en-US" sz="2000" b="0" i="0" u="none" strike="noStrike" kern="1200" cap="none" spc="0" normalizeH="0" dirty="0" smtClean="0">
                <a:ln>
                  <a:noFill/>
                </a:ln>
                <a:solidFill>
                  <a:schemeClr val="accent1"/>
                </a:solidFill>
                <a:effectLst/>
                <a:uLnTx/>
                <a:uFillTx/>
                <a:latin typeface="+mj-lt"/>
                <a:ea typeface="+mn-ea"/>
                <a:cs typeface="Consolas"/>
              </a:rPr>
              <a:t> 1GB RAM 80+40Gb HDD</a:t>
            </a:r>
          </a:p>
          <a:p>
            <a:pPr marL="457200" marR="0" lvl="0" indent="-457200" defTabSz="914400" rtl="0" eaLnBrk="1" fontAlgn="auto" latinLnBrk="0" hangingPunct="1">
              <a:lnSpc>
                <a:spcPct val="90000"/>
              </a:lnSpc>
              <a:spcBef>
                <a:spcPts val="0"/>
              </a:spcBef>
              <a:spcAft>
                <a:spcPts val="0"/>
              </a:spcAft>
              <a:buClr>
                <a:schemeClr val="accent1"/>
              </a:buClr>
              <a:buSzTx/>
              <a:buFont typeface="+mj-lt"/>
              <a:buAutoNum type="arabicPeriod"/>
              <a:tabLst/>
              <a:defRPr/>
            </a:pPr>
            <a:r>
              <a:rPr lang="en-US" sz="2000" baseline="0" noProof="0" dirty="0" smtClean="0">
                <a:solidFill>
                  <a:schemeClr val="accent1"/>
                </a:solidFill>
                <a:latin typeface="+mj-lt"/>
                <a:cs typeface="Consolas"/>
              </a:rPr>
              <a:t>NMT</a:t>
            </a:r>
            <a:r>
              <a:rPr lang="en-US" sz="2000" noProof="0" dirty="0" smtClean="0">
                <a:solidFill>
                  <a:schemeClr val="accent1"/>
                </a:solidFill>
                <a:latin typeface="+mj-lt"/>
                <a:cs typeface="Consolas"/>
              </a:rPr>
              <a:t> POPCORNHOUR A-100 Networked Media Tank Multimedia player</a:t>
            </a:r>
          </a:p>
          <a:p>
            <a:pPr marL="457200" marR="0" lvl="0" indent="-457200" defTabSz="914400" rtl="0" eaLnBrk="1" fontAlgn="auto" latinLnBrk="0" hangingPunct="1">
              <a:lnSpc>
                <a:spcPct val="90000"/>
              </a:lnSpc>
              <a:spcBef>
                <a:spcPts val="0"/>
              </a:spcBef>
              <a:spcAft>
                <a:spcPts val="0"/>
              </a:spcAft>
              <a:buClr>
                <a:schemeClr val="accent1"/>
              </a:buClr>
              <a:buSzTx/>
              <a:buFont typeface="+mj-lt"/>
              <a:buAutoNum type="arabicPeriod"/>
              <a:tabLst/>
              <a:defRPr/>
            </a:pPr>
            <a:r>
              <a:rPr kumimoji="0" lang="en-US" sz="2000" b="0" i="0" u="none" strike="noStrike" kern="1200" cap="none" spc="0" normalizeH="0" baseline="0" dirty="0" smtClean="0">
                <a:ln>
                  <a:noFill/>
                </a:ln>
                <a:solidFill>
                  <a:schemeClr val="accent1"/>
                </a:solidFill>
                <a:effectLst/>
                <a:uLnTx/>
                <a:uFillTx/>
                <a:latin typeface="+mj-lt"/>
                <a:ea typeface="+mn-ea"/>
                <a:cs typeface="Consolas"/>
              </a:rPr>
              <a:t>AMIKO</a:t>
            </a:r>
            <a:r>
              <a:rPr kumimoji="0" lang="en-US" sz="2000" b="0" i="0" u="none" strike="noStrike" kern="1200" cap="none" spc="0" normalizeH="0" dirty="0" smtClean="0">
                <a:ln>
                  <a:noFill/>
                </a:ln>
                <a:solidFill>
                  <a:schemeClr val="accent1"/>
                </a:solidFill>
                <a:effectLst/>
                <a:uLnTx/>
                <a:uFillTx/>
                <a:latin typeface="+mj-lt"/>
                <a:ea typeface="+mn-ea"/>
                <a:cs typeface="Consolas"/>
              </a:rPr>
              <a:t> mini HD SAT </a:t>
            </a:r>
            <a:r>
              <a:rPr kumimoji="0" lang="en-US" sz="2000" b="0" i="0" u="none" strike="noStrike" kern="1200" cap="none" spc="0" normalizeH="0" dirty="0" err="1" smtClean="0">
                <a:ln>
                  <a:noFill/>
                </a:ln>
                <a:solidFill>
                  <a:schemeClr val="accent1"/>
                </a:solidFill>
                <a:effectLst/>
                <a:uLnTx/>
                <a:uFillTx/>
                <a:latin typeface="+mj-lt"/>
                <a:ea typeface="+mn-ea"/>
                <a:cs typeface="Consolas"/>
              </a:rPr>
              <a:t>Reciever</a:t>
            </a:r>
            <a:r>
              <a:rPr kumimoji="0" lang="en-US" sz="2000" b="0" i="0" u="none" strike="noStrike" kern="1200" cap="none" spc="0" normalizeH="0" dirty="0" smtClean="0">
                <a:ln>
                  <a:noFill/>
                </a:ln>
                <a:solidFill>
                  <a:schemeClr val="accent1"/>
                </a:solidFill>
                <a:effectLst/>
                <a:uLnTx/>
                <a:uFillTx/>
                <a:latin typeface="+mj-lt"/>
                <a:ea typeface="+mn-ea"/>
                <a:cs typeface="Consolas"/>
              </a:rPr>
              <a:t> network card sharing</a:t>
            </a:r>
          </a:p>
          <a:p>
            <a:pPr marL="457200" marR="0" lvl="0" indent="-457200" defTabSz="914400" rtl="0" eaLnBrk="1" fontAlgn="auto" latinLnBrk="0" hangingPunct="1">
              <a:lnSpc>
                <a:spcPct val="90000"/>
              </a:lnSpc>
              <a:spcBef>
                <a:spcPts val="0"/>
              </a:spcBef>
              <a:spcAft>
                <a:spcPts val="0"/>
              </a:spcAft>
              <a:buClr>
                <a:schemeClr val="accent1"/>
              </a:buClr>
              <a:buSzTx/>
              <a:buFont typeface="+mj-lt"/>
              <a:buAutoNum type="arabicPeriod"/>
              <a:tabLst/>
              <a:defRPr/>
            </a:pPr>
            <a:r>
              <a:rPr lang="en-US" sz="2000" baseline="0" noProof="0" dirty="0" smtClean="0">
                <a:solidFill>
                  <a:schemeClr val="accent1"/>
                </a:solidFill>
                <a:latin typeface="+mj-lt"/>
                <a:cs typeface="Consolas"/>
              </a:rPr>
              <a:t>Samsung</a:t>
            </a:r>
            <a:r>
              <a:rPr lang="en-US" sz="2000" noProof="0" dirty="0" smtClean="0">
                <a:solidFill>
                  <a:schemeClr val="accent1"/>
                </a:solidFill>
                <a:latin typeface="+mj-lt"/>
                <a:cs typeface="Consolas"/>
              </a:rPr>
              <a:t> Galaxy S III mini GT-I9180 Smartphone</a:t>
            </a: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
        <p:nvSpPr>
          <p:cNvPr id="7" name="Text Placeholder 2"/>
          <p:cNvSpPr txBox="1">
            <a:spLocks/>
          </p:cNvSpPr>
          <p:nvPr/>
        </p:nvSpPr>
        <p:spPr bwMode="white">
          <a:xfrm>
            <a:off x="6400800" y="3048000"/>
            <a:ext cx="4495800" cy="3200399"/>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white">
          <a:xfrm>
            <a:off x="1524000" y="381000"/>
            <a:ext cx="9144000" cy="198120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5400" b="0" i="0" u="none" strike="noStrike" kern="1200" cap="none" spc="0" normalizeH="0" baseline="0" noProof="0" dirty="0" smtClean="0">
                <a:ln>
                  <a:noFill/>
                </a:ln>
                <a:effectLst/>
                <a:uLnTx/>
                <a:uFillTx/>
                <a:latin typeface="Consolas" charset="0"/>
                <a:ea typeface="+mj-ea"/>
                <a:cs typeface="Consolas" charset="0"/>
              </a:rPr>
              <a:t>My Digital Multimedia Home solution</a:t>
            </a:r>
            <a:endParaRPr kumimoji="0" lang="en-US" sz="5400" b="0" i="0" u="none" strike="noStrike" kern="1200" cap="none" spc="0" normalizeH="0" baseline="0" noProof="0" dirty="0">
              <a:ln>
                <a:noFill/>
              </a:ln>
              <a:effectLst/>
              <a:uLnTx/>
              <a:uFillTx/>
              <a:latin typeface="Consolas" charset="0"/>
              <a:ea typeface="+mj-ea"/>
              <a:cs typeface="Consolas" charset="0"/>
            </a:endParaRPr>
          </a:p>
        </p:txBody>
      </p:sp>
      <p:sp>
        <p:nvSpPr>
          <p:cNvPr id="5" name="Text Placeholder 2"/>
          <p:cNvSpPr txBox="1">
            <a:spLocks/>
          </p:cNvSpPr>
          <p:nvPr/>
        </p:nvSpPr>
        <p:spPr bwMode="white">
          <a:xfrm>
            <a:off x="1447800" y="3124200"/>
            <a:ext cx="9067800" cy="2743200"/>
          </a:xfrm>
          <a:prstGeom prst="rect">
            <a:avLst/>
          </a:prstGeom>
        </p:spPr>
        <p:txBody>
          <a:bodyPr vert="horz" lIns="91440" tIns="45720" rIns="91440" bIns="45720" rtlCol="0">
            <a:normAutofit fontScale="85000" lnSpcReduction="20000"/>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1</a:t>
            </a:r>
            <a:r>
              <a:rPr kumimoji="0" lang="en-US" sz="2000" b="0" i="0" u="none" strike="noStrike" kern="1200" cap="none" spc="0" normalizeH="0" baseline="30000" noProof="0" dirty="0" smtClean="0">
                <a:ln>
                  <a:noFill/>
                </a:ln>
                <a:solidFill>
                  <a:schemeClr val="accent1"/>
                </a:solidFill>
                <a:effectLst/>
                <a:uLnTx/>
                <a:uFillTx/>
                <a:latin typeface="+mj-lt"/>
                <a:ea typeface="+mn-ea"/>
                <a:cs typeface="Consolas"/>
              </a:rPr>
              <a:t>st</a:t>
            </a: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 device is</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Asus </a:t>
            </a:r>
            <a:r>
              <a:rPr kumimoji="0" lang="en-US" sz="2000" b="0" i="0" u="none" strike="noStrike" kern="1200" cap="none" spc="0" normalizeH="0" noProof="0" dirty="0" err="1" smtClean="0">
                <a:ln>
                  <a:noFill/>
                </a:ln>
                <a:solidFill>
                  <a:schemeClr val="accent1"/>
                </a:solidFill>
                <a:effectLst/>
                <a:uLnTx/>
                <a:uFillTx/>
                <a:latin typeface="+mj-lt"/>
                <a:ea typeface="+mn-ea"/>
                <a:cs typeface="Consolas"/>
              </a:rPr>
              <a:t>Eee</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BOX B202</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lang="en-US" sz="2000" baseline="0" dirty="0" smtClean="0">
                <a:solidFill>
                  <a:schemeClr val="accent1"/>
                </a:solidFill>
                <a:latin typeface="+mj-lt"/>
                <a:cs typeface="Consolas"/>
              </a:rPr>
              <a:t>I</a:t>
            </a:r>
            <a:r>
              <a:rPr lang="en-US" sz="2000" dirty="0" smtClean="0">
                <a:solidFill>
                  <a:schemeClr val="accent1"/>
                </a:solidFill>
                <a:latin typeface="+mj-lt"/>
                <a:cs typeface="Consolas"/>
              </a:rPr>
              <a:t> use this simple desktop solution as a server running Microsoft Windows Server 2003. Use this server as router, for routing internet connection for all my devices in my LAN. I use DHCP Server to gives IP addresses </a:t>
            </a:r>
            <a:r>
              <a:rPr lang="en-US" sz="2000" dirty="0" err="1" smtClean="0">
                <a:solidFill>
                  <a:schemeClr val="accent1"/>
                </a:solidFill>
                <a:latin typeface="+mj-lt"/>
                <a:cs typeface="Consolas"/>
              </a:rPr>
              <a:t>automaticaly</a:t>
            </a:r>
            <a:r>
              <a:rPr lang="en-US" sz="2000" dirty="0" smtClean="0">
                <a:solidFill>
                  <a:schemeClr val="accent1"/>
                </a:solidFill>
                <a:latin typeface="+mj-lt"/>
                <a:cs typeface="Consolas"/>
              </a:rPr>
              <a:t> for all devices.</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This server host WEB on Apache 2.2 Web Server.</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noProof="0" dirty="0" smtClean="0">
                <a:ln>
                  <a:noFill/>
                </a:ln>
                <a:solidFill>
                  <a:schemeClr val="accent1"/>
                </a:solidFill>
                <a:effectLst/>
                <a:uLnTx/>
                <a:uFillTx/>
                <a:latin typeface="+mj-lt"/>
                <a:ea typeface="+mn-ea"/>
                <a:cs typeface="Consolas"/>
              </a:rPr>
              <a:t>Server host FTP on </a:t>
            </a:r>
            <a:r>
              <a:rPr kumimoji="0" lang="en-US" sz="2000" b="0" i="0" u="none" strike="noStrike" kern="1200" cap="none" spc="0" normalizeH="0" noProof="0" dirty="0" err="1" smtClean="0">
                <a:ln>
                  <a:noFill/>
                </a:ln>
                <a:solidFill>
                  <a:schemeClr val="accent1"/>
                </a:solidFill>
                <a:effectLst/>
                <a:uLnTx/>
                <a:uFillTx/>
                <a:latin typeface="+mj-lt"/>
                <a:ea typeface="+mn-ea"/>
                <a:cs typeface="Consolas"/>
              </a:rPr>
              <a:t>FileZilla</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FTP Server.</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noProof="0" dirty="0" smtClean="0">
                <a:ln>
                  <a:noFill/>
                </a:ln>
                <a:solidFill>
                  <a:schemeClr val="accent1"/>
                </a:solidFill>
                <a:effectLst/>
                <a:uLnTx/>
                <a:uFillTx/>
                <a:latin typeface="+mj-lt"/>
                <a:ea typeface="+mn-ea"/>
                <a:cs typeface="Consolas"/>
              </a:rPr>
              <a:t>Server works as MAIL Server on </a:t>
            </a:r>
            <a:r>
              <a:rPr kumimoji="0" lang="en-US" sz="2000" b="0" i="0" u="none" strike="noStrike" kern="1200" cap="none" spc="0" normalizeH="0" noProof="0" dirty="0" err="1" smtClean="0">
                <a:ln>
                  <a:noFill/>
                </a:ln>
                <a:solidFill>
                  <a:schemeClr val="accent1"/>
                </a:solidFill>
                <a:effectLst/>
                <a:uLnTx/>
                <a:uFillTx/>
                <a:latin typeface="+mj-lt"/>
                <a:ea typeface="+mn-ea"/>
                <a:cs typeface="Consolas"/>
              </a:rPr>
              <a:t>Mdaemon</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mail Server witch  POP3/IMAP/SMTP/Web Access.</a:t>
            </a:r>
          </a:p>
          <a:p>
            <a:pPr lvl="0" algn="ctr">
              <a:lnSpc>
                <a:spcPct val="90000"/>
              </a:lnSpc>
              <a:buClr>
                <a:schemeClr val="accent1"/>
              </a:buClr>
              <a:defRPr/>
            </a:pPr>
            <a:r>
              <a:rPr lang="en-US" sz="2000" dirty="0" smtClean="0">
                <a:solidFill>
                  <a:schemeClr val="accent1"/>
                </a:solidFill>
                <a:latin typeface="+mj-lt"/>
                <a:cs typeface="Consolas"/>
              </a:rPr>
              <a:t>Server host </a:t>
            </a:r>
            <a:r>
              <a:rPr lang="en-US" sz="2000" dirty="0" err="1" smtClean="0">
                <a:solidFill>
                  <a:schemeClr val="accent1"/>
                </a:solidFill>
                <a:cs typeface="Consolas"/>
              </a:rPr>
              <a:t>SHOUTcast</a:t>
            </a:r>
            <a:r>
              <a:rPr lang="en-US" sz="2000" dirty="0" smtClean="0">
                <a:solidFill>
                  <a:schemeClr val="accent1"/>
                </a:solidFill>
                <a:cs typeface="Consolas"/>
              </a:rPr>
              <a:t> Internet </a:t>
            </a:r>
            <a:r>
              <a:rPr lang="en-US" sz="2000" dirty="0" smtClean="0">
                <a:solidFill>
                  <a:schemeClr val="accent1"/>
                </a:solidFill>
                <a:latin typeface="+mj-lt"/>
                <a:cs typeface="Consolas"/>
              </a:rPr>
              <a:t>Radio Station named ADRLAM on </a:t>
            </a:r>
            <a:r>
              <a:rPr lang="en-US" sz="2000" dirty="0" err="1" smtClean="0">
                <a:solidFill>
                  <a:schemeClr val="accent1"/>
                </a:solidFill>
                <a:latin typeface="+mj-lt"/>
                <a:cs typeface="Consolas"/>
              </a:rPr>
              <a:t>SHOUTcast</a:t>
            </a:r>
            <a:r>
              <a:rPr lang="en-US" sz="2000" dirty="0" smtClean="0">
                <a:solidFill>
                  <a:schemeClr val="accent1"/>
                </a:solidFill>
                <a:latin typeface="+mj-lt"/>
                <a:cs typeface="Consolas"/>
              </a:rPr>
              <a:t> Distributed </a:t>
            </a:r>
            <a:r>
              <a:rPr lang="en-US" sz="2000" dirty="0" err="1" smtClean="0">
                <a:solidFill>
                  <a:schemeClr val="accent1"/>
                </a:solidFill>
                <a:latin typeface="+mj-lt"/>
                <a:cs typeface="Consolas"/>
              </a:rPr>
              <a:t>Neywork</a:t>
            </a:r>
            <a:r>
              <a:rPr lang="en-US" sz="2000" dirty="0" smtClean="0">
                <a:solidFill>
                  <a:schemeClr val="accent1"/>
                </a:solidFill>
                <a:latin typeface="+mj-lt"/>
                <a:cs typeface="Consolas"/>
              </a:rPr>
              <a:t> Audio Server.</a:t>
            </a:r>
          </a:p>
          <a:p>
            <a:pPr lvl="0" algn="ctr">
              <a:lnSpc>
                <a:spcPct val="90000"/>
              </a:lnSpc>
              <a:buClr>
                <a:schemeClr val="accent1"/>
              </a:buClr>
              <a:defRPr/>
            </a:pPr>
            <a:r>
              <a:rPr lang="en-US" sz="2000" dirty="0" smtClean="0">
                <a:solidFill>
                  <a:schemeClr val="accent1"/>
                </a:solidFill>
                <a:latin typeface="+mj-lt"/>
                <a:cs typeface="Consolas"/>
              </a:rPr>
              <a:t>Server works as VPN Server and Remote Terminal.</a:t>
            </a:r>
          </a:p>
          <a:p>
            <a:pPr lvl="0" algn="ctr">
              <a:lnSpc>
                <a:spcPct val="90000"/>
              </a:lnSpc>
              <a:buClr>
                <a:schemeClr val="accent1"/>
              </a:buClr>
              <a:defRPr/>
            </a:pPr>
            <a:r>
              <a:rPr lang="en-US" sz="2000" dirty="0" smtClean="0">
                <a:solidFill>
                  <a:schemeClr val="accent1"/>
                </a:solidFill>
                <a:latin typeface="+mj-lt"/>
                <a:cs typeface="Consolas"/>
              </a:rPr>
              <a:t>Server Works as torrent station based on </a:t>
            </a:r>
            <a:r>
              <a:rPr lang="en-US" sz="2000" dirty="0" err="1" smtClean="0">
                <a:solidFill>
                  <a:schemeClr val="accent1"/>
                </a:solidFill>
                <a:latin typeface="+mj-lt"/>
                <a:cs typeface="Consolas"/>
              </a:rPr>
              <a:t>uTorrent</a:t>
            </a:r>
            <a:r>
              <a:rPr lang="en-US" sz="2000" dirty="0" smtClean="0">
                <a:solidFill>
                  <a:schemeClr val="accent1"/>
                </a:solidFill>
                <a:latin typeface="+mj-lt"/>
                <a:cs typeface="Consolas"/>
              </a:rPr>
              <a:t> downloading to NAS   </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a:t>
            </a: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
        <p:nvSpPr>
          <p:cNvPr id="7" name="Text Placeholder 2"/>
          <p:cNvSpPr txBox="1">
            <a:spLocks/>
          </p:cNvSpPr>
          <p:nvPr/>
        </p:nvSpPr>
        <p:spPr bwMode="white">
          <a:xfrm>
            <a:off x="6400800" y="3048000"/>
            <a:ext cx="4495800" cy="3200399"/>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white">
          <a:xfrm>
            <a:off x="1524000" y="381000"/>
            <a:ext cx="9144000" cy="198120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5400" b="0" i="0" u="none" strike="noStrike" kern="1200" cap="none" spc="0" normalizeH="0" baseline="0" noProof="0" dirty="0" smtClean="0">
                <a:ln>
                  <a:noFill/>
                </a:ln>
                <a:effectLst/>
                <a:uLnTx/>
                <a:uFillTx/>
                <a:latin typeface="Consolas" charset="0"/>
                <a:ea typeface="+mj-ea"/>
                <a:cs typeface="Consolas" charset="0"/>
              </a:rPr>
              <a:t>My Digital Multimedia Home solution</a:t>
            </a:r>
            <a:endParaRPr kumimoji="0" lang="en-US" sz="5400" b="0" i="0" u="none" strike="noStrike" kern="1200" cap="none" spc="0" normalizeH="0" baseline="0" noProof="0" dirty="0">
              <a:ln>
                <a:noFill/>
              </a:ln>
              <a:effectLst/>
              <a:uLnTx/>
              <a:uFillTx/>
              <a:latin typeface="Consolas" charset="0"/>
              <a:ea typeface="+mj-ea"/>
              <a:cs typeface="Consolas" charset="0"/>
            </a:endParaRPr>
          </a:p>
        </p:txBody>
      </p:sp>
      <p:sp>
        <p:nvSpPr>
          <p:cNvPr id="5" name="Text Placeholder 2"/>
          <p:cNvSpPr txBox="1">
            <a:spLocks/>
          </p:cNvSpPr>
          <p:nvPr/>
        </p:nvSpPr>
        <p:spPr bwMode="white">
          <a:xfrm>
            <a:off x="1447800" y="3124200"/>
            <a:ext cx="9067800" cy="27432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2</a:t>
            </a:r>
            <a:r>
              <a:rPr kumimoji="0" lang="en-US" sz="2000" b="0" i="0" u="none" strike="noStrike" kern="1200" cap="none" spc="0" normalizeH="0" baseline="30000" noProof="0" dirty="0" smtClean="0">
                <a:ln>
                  <a:noFill/>
                </a:ln>
                <a:solidFill>
                  <a:schemeClr val="accent1"/>
                </a:solidFill>
                <a:effectLst/>
                <a:uLnTx/>
                <a:uFillTx/>
                <a:latin typeface="+mj-lt"/>
                <a:ea typeface="+mn-ea"/>
                <a:cs typeface="Consolas"/>
              </a:rPr>
              <a:t>nd</a:t>
            </a: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 device is </a:t>
            </a:r>
            <a:r>
              <a:rPr kumimoji="0" lang="en-US" sz="2000" b="0" i="0" u="none" strike="noStrike" kern="1200" cap="none" spc="0" normalizeH="0" baseline="0" noProof="0" dirty="0" err="1" smtClean="0">
                <a:ln>
                  <a:noFill/>
                </a:ln>
                <a:solidFill>
                  <a:schemeClr val="accent1"/>
                </a:solidFill>
                <a:effectLst/>
                <a:uLnTx/>
                <a:uFillTx/>
                <a:latin typeface="+mj-lt"/>
                <a:ea typeface="+mn-ea"/>
                <a:cs typeface="Consolas"/>
              </a:rPr>
              <a:t>Lynksys</a:t>
            </a: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 WRT54GL Router</a:t>
            </a:r>
          </a:p>
          <a:p>
            <a:pPr lvl="0" algn="ctr">
              <a:lnSpc>
                <a:spcPct val="90000"/>
              </a:lnSpc>
              <a:buClr>
                <a:schemeClr val="accent1"/>
              </a:buClr>
              <a:defRPr/>
            </a:pPr>
            <a:r>
              <a:rPr lang="en-US" sz="2000" dirty="0" smtClean="0">
                <a:solidFill>
                  <a:schemeClr val="accent1"/>
                </a:solidFill>
                <a:latin typeface="+mj-lt"/>
                <a:cs typeface="Consolas"/>
              </a:rPr>
              <a:t>It use</a:t>
            </a:r>
            <a:r>
              <a:rPr lang="lv-LV" sz="2000" dirty="0" smtClean="0">
                <a:solidFill>
                  <a:schemeClr val="accent1"/>
                </a:solidFill>
                <a:latin typeface="+mj-lt"/>
                <a:cs typeface="Consolas"/>
              </a:rPr>
              <a:t>d</a:t>
            </a:r>
            <a:r>
              <a:rPr lang="en-US" sz="2000" dirty="0" smtClean="0">
                <a:solidFill>
                  <a:schemeClr val="accent1"/>
                </a:solidFill>
                <a:latin typeface="+mj-lt"/>
                <a:cs typeface="Consolas"/>
              </a:rPr>
              <a:t> as HUB/Switch and </a:t>
            </a:r>
            <a:r>
              <a:rPr lang="en-US" sz="2000" dirty="0" err="1" smtClean="0">
                <a:solidFill>
                  <a:schemeClr val="accent1"/>
                </a:solidFill>
                <a:latin typeface="+mj-lt"/>
                <a:cs typeface="Consolas"/>
              </a:rPr>
              <a:t>WiFi</a:t>
            </a:r>
            <a:r>
              <a:rPr lang="en-US" sz="2000" dirty="0" smtClean="0">
                <a:solidFill>
                  <a:schemeClr val="accent1"/>
                </a:solidFill>
                <a:latin typeface="+mj-lt"/>
                <a:cs typeface="Consolas"/>
              </a:rPr>
              <a:t> Access Point</a:t>
            </a:r>
            <a:r>
              <a:rPr lang="lv-LV" sz="2000" dirty="0" smtClean="0">
                <a:solidFill>
                  <a:schemeClr val="accent1"/>
                </a:solidFill>
                <a:latin typeface="+mj-lt"/>
                <a:cs typeface="Consolas"/>
              </a:rPr>
              <a:t> </a:t>
            </a:r>
            <a:r>
              <a:rPr lang="en-US" sz="2000" dirty="0" smtClean="0">
                <a:solidFill>
                  <a:schemeClr val="accent1"/>
                </a:solidFill>
                <a:cs typeface="Consolas"/>
              </a:rPr>
              <a:t>to be able to connect other devices</a:t>
            </a:r>
            <a:r>
              <a:rPr lang="lv-LV" sz="2000" dirty="0" smtClean="0">
                <a:solidFill>
                  <a:schemeClr val="accent1"/>
                </a:solidFill>
                <a:cs typeface="Consolas"/>
              </a:rPr>
              <a:t> </a:t>
            </a:r>
            <a:r>
              <a:rPr lang="lv-LV" sz="2000" dirty="0" err="1" smtClean="0">
                <a:solidFill>
                  <a:schemeClr val="accent1"/>
                </a:solidFill>
                <a:cs typeface="Consolas"/>
              </a:rPr>
              <a:t>on</a:t>
            </a:r>
            <a:r>
              <a:rPr lang="lv-LV" sz="2000" dirty="0" smtClean="0">
                <a:solidFill>
                  <a:schemeClr val="accent1"/>
                </a:solidFill>
                <a:cs typeface="Consolas"/>
              </a:rPr>
              <a:t> </a:t>
            </a:r>
            <a:r>
              <a:rPr lang="lv-LV" sz="2000" dirty="0" err="1" smtClean="0">
                <a:solidFill>
                  <a:schemeClr val="accent1"/>
                </a:solidFill>
                <a:cs typeface="Consolas"/>
              </a:rPr>
              <a:t>my</a:t>
            </a:r>
            <a:r>
              <a:rPr lang="lv-LV" sz="2000" dirty="0" smtClean="0">
                <a:solidFill>
                  <a:schemeClr val="accent1"/>
                </a:solidFill>
                <a:cs typeface="Consolas"/>
              </a:rPr>
              <a:t> </a:t>
            </a:r>
            <a:r>
              <a:rPr lang="lv-LV" sz="2000" dirty="0" err="1" smtClean="0">
                <a:solidFill>
                  <a:schemeClr val="accent1"/>
                </a:solidFill>
                <a:cs typeface="Consolas"/>
              </a:rPr>
              <a:t>Local</a:t>
            </a:r>
            <a:r>
              <a:rPr lang="lv-LV" sz="2000" dirty="0" smtClean="0">
                <a:solidFill>
                  <a:schemeClr val="accent1"/>
                </a:solidFill>
                <a:cs typeface="Consolas"/>
              </a:rPr>
              <a:t> </a:t>
            </a:r>
            <a:r>
              <a:rPr lang="lv-LV" sz="2000" dirty="0" err="1" smtClean="0">
                <a:solidFill>
                  <a:schemeClr val="accent1"/>
                </a:solidFill>
                <a:cs typeface="Consolas"/>
              </a:rPr>
              <a:t>Area</a:t>
            </a:r>
            <a:r>
              <a:rPr lang="lv-LV" sz="2000" dirty="0" smtClean="0">
                <a:solidFill>
                  <a:schemeClr val="accent1"/>
                </a:solidFill>
                <a:cs typeface="Consolas"/>
              </a:rPr>
              <a:t> </a:t>
            </a:r>
            <a:r>
              <a:rPr lang="lv-LV" sz="2000" dirty="0" err="1" smtClean="0">
                <a:solidFill>
                  <a:schemeClr val="accent1"/>
                </a:solidFill>
                <a:cs typeface="Consolas"/>
              </a:rPr>
              <a:t>Network</a:t>
            </a:r>
            <a:r>
              <a:rPr lang="lv-LV" sz="2000" dirty="0" smtClean="0">
                <a:solidFill>
                  <a:schemeClr val="accent1"/>
                </a:solidFill>
                <a:cs typeface="Consolas"/>
              </a:rPr>
              <a:t>.</a:t>
            </a:r>
            <a:r>
              <a:rPr lang="lv-LV" sz="2000" dirty="0" smtClean="0">
                <a:solidFill>
                  <a:schemeClr val="accent1"/>
                </a:solidFill>
                <a:latin typeface="+mj-lt"/>
                <a:cs typeface="Consolas"/>
              </a:rPr>
              <a:t> </a:t>
            </a: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
        <p:nvSpPr>
          <p:cNvPr id="7" name="Text Placeholder 2"/>
          <p:cNvSpPr txBox="1">
            <a:spLocks/>
          </p:cNvSpPr>
          <p:nvPr/>
        </p:nvSpPr>
        <p:spPr bwMode="white">
          <a:xfrm>
            <a:off x="6400800" y="3048000"/>
            <a:ext cx="4495800" cy="3200399"/>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white">
          <a:xfrm>
            <a:off x="1524000" y="381000"/>
            <a:ext cx="9144000" cy="198120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5400" b="0" i="0" u="none" strike="noStrike" kern="1200" cap="none" spc="0" normalizeH="0" baseline="0" noProof="0" dirty="0" smtClean="0">
                <a:ln>
                  <a:noFill/>
                </a:ln>
                <a:effectLst/>
                <a:uLnTx/>
                <a:uFillTx/>
                <a:latin typeface="Consolas" charset="0"/>
                <a:ea typeface="+mj-ea"/>
                <a:cs typeface="Consolas" charset="0"/>
              </a:rPr>
              <a:t>My Digital Multimedia Home solution</a:t>
            </a:r>
            <a:endParaRPr kumimoji="0" lang="en-US" sz="5400" b="0" i="0" u="none" strike="noStrike" kern="1200" cap="none" spc="0" normalizeH="0" baseline="0" noProof="0" dirty="0">
              <a:ln>
                <a:noFill/>
              </a:ln>
              <a:effectLst/>
              <a:uLnTx/>
              <a:uFillTx/>
              <a:latin typeface="Consolas" charset="0"/>
              <a:ea typeface="+mj-ea"/>
              <a:cs typeface="Consolas" charset="0"/>
            </a:endParaRPr>
          </a:p>
        </p:txBody>
      </p:sp>
      <p:sp>
        <p:nvSpPr>
          <p:cNvPr id="5" name="Text Placeholder 2"/>
          <p:cNvSpPr txBox="1">
            <a:spLocks/>
          </p:cNvSpPr>
          <p:nvPr/>
        </p:nvSpPr>
        <p:spPr bwMode="white">
          <a:xfrm>
            <a:off x="1447800" y="3124200"/>
            <a:ext cx="9067800" cy="2743200"/>
          </a:xfrm>
          <a:prstGeom prst="rect">
            <a:avLst/>
          </a:prstGeom>
        </p:spPr>
        <p:txBody>
          <a:bodyPr vert="horz" lIns="91440" tIns="45720" rIns="91440" bIns="45720" rtlCol="0">
            <a:normAutofit lnSpcReduction="10000"/>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3</a:t>
            </a:r>
            <a:r>
              <a:rPr kumimoji="0" lang="en-US" sz="2000" b="0" i="0" u="none" strike="noStrike" kern="1200" cap="none" spc="0" normalizeH="0" baseline="30000" noProof="0" dirty="0" smtClean="0">
                <a:ln>
                  <a:noFill/>
                </a:ln>
                <a:solidFill>
                  <a:schemeClr val="accent1"/>
                </a:solidFill>
                <a:effectLst/>
                <a:uLnTx/>
                <a:uFillTx/>
                <a:latin typeface="+mj-lt"/>
                <a:ea typeface="+mn-ea"/>
                <a:cs typeface="Consolas"/>
              </a:rPr>
              <a:t>rd</a:t>
            </a: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 device is</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a:t>
            </a:r>
            <a:r>
              <a:rPr kumimoji="0" lang="en-US" sz="2000" b="0" i="0" u="none" strike="noStrike" kern="1200" cap="none" spc="0" normalizeH="0" noProof="0" dirty="0" err="1" smtClean="0">
                <a:ln>
                  <a:noFill/>
                </a:ln>
                <a:solidFill>
                  <a:schemeClr val="accent1"/>
                </a:solidFill>
                <a:effectLst/>
                <a:uLnTx/>
                <a:uFillTx/>
                <a:latin typeface="+mj-lt"/>
                <a:ea typeface="+mn-ea"/>
                <a:cs typeface="Consolas"/>
              </a:rPr>
              <a:t>eTrayz</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NAS </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lang="en-US" sz="2000" baseline="0" dirty="0" smtClean="0">
                <a:solidFill>
                  <a:schemeClr val="accent1"/>
                </a:solidFill>
                <a:latin typeface="+mj-lt"/>
                <a:cs typeface="Consolas"/>
              </a:rPr>
              <a:t>Network</a:t>
            </a:r>
            <a:r>
              <a:rPr lang="en-US" sz="2000" dirty="0" smtClean="0">
                <a:solidFill>
                  <a:schemeClr val="accent1"/>
                </a:solidFill>
                <a:latin typeface="+mj-lt"/>
                <a:cs typeface="Consolas"/>
              </a:rPr>
              <a:t> Allocated Storage based on ARM Processor with 500Gb HDD in it for store data. NAS managed over WEB form or by connecting via SSH into </a:t>
            </a:r>
            <a:r>
              <a:rPr lang="en-US" sz="2000" dirty="0" err="1" smtClean="0">
                <a:solidFill>
                  <a:schemeClr val="accent1"/>
                </a:solidFill>
                <a:latin typeface="+mj-lt"/>
                <a:cs typeface="Consolas"/>
              </a:rPr>
              <a:t>linux</a:t>
            </a:r>
            <a:r>
              <a:rPr lang="en-US" sz="2000" dirty="0" smtClean="0">
                <a:solidFill>
                  <a:schemeClr val="accent1"/>
                </a:solidFill>
                <a:latin typeface="+mj-lt"/>
                <a:cs typeface="Consolas"/>
              </a:rPr>
              <a:t> based console.</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On</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This NAS is </a:t>
            </a:r>
            <a:r>
              <a:rPr kumimoji="0" lang="en-US" sz="2000" b="0" i="0" u="none" strike="noStrike" kern="1200" cap="none" spc="0" normalizeH="0" noProof="0" dirty="0" err="1" smtClean="0">
                <a:ln>
                  <a:noFill/>
                </a:ln>
                <a:solidFill>
                  <a:schemeClr val="accent1"/>
                </a:solidFill>
                <a:effectLst/>
                <a:uLnTx/>
                <a:uFillTx/>
                <a:latin typeface="+mj-lt"/>
                <a:ea typeface="+mn-ea"/>
                <a:cs typeface="Consolas"/>
              </a:rPr>
              <a:t>aviable</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for installation many services.</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lang="en-US" sz="2000" baseline="0" dirty="0" smtClean="0">
                <a:solidFill>
                  <a:schemeClr val="accent1"/>
                </a:solidFill>
                <a:latin typeface="+mj-lt"/>
                <a:cs typeface="Consolas"/>
              </a:rPr>
              <a:t>It</a:t>
            </a:r>
            <a:r>
              <a:rPr lang="en-US" sz="2000" dirty="0" smtClean="0">
                <a:solidFill>
                  <a:schemeClr val="accent1"/>
                </a:solidFill>
                <a:latin typeface="+mj-lt"/>
                <a:cs typeface="Consolas"/>
              </a:rPr>
              <a:t> can be used as WEB Server, FTP Server, NFS Server, MAIL Server, Gallery Server, Online Shop, Photo Gallery, P2P &amp; USENET, Torrent, IRC, Squeeze server, Print/Scanner Server, UPnP &amp; DLNA, Web File Manager, Webcam Tools, etc. </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Moore information</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check out by </a:t>
            </a:r>
            <a:r>
              <a:rPr kumimoji="0" lang="en-US" sz="2000" b="0" i="0" u="none" strike="noStrike" kern="1200" cap="none" spc="0" normalizeH="0" noProof="0" dirty="0" smtClean="0">
                <a:ln>
                  <a:noFill/>
                </a:ln>
                <a:solidFill>
                  <a:srgbClr val="92D050"/>
                </a:solidFill>
                <a:effectLst/>
                <a:uLnTx/>
                <a:uFillTx/>
                <a:latin typeface="+mj-lt"/>
                <a:ea typeface="+mn-ea"/>
                <a:cs typeface="Consolas"/>
              </a:rPr>
              <a:t>clic</a:t>
            </a:r>
            <a:r>
              <a:rPr kumimoji="0" lang="en-US" sz="2000" b="0" i="0" u="none" strike="noStrike" kern="1200" cap="none" spc="0" normalizeH="0" noProof="0" dirty="0" smtClean="0">
                <a:ln>
                  <a:noFill/>
                </a:ln>
                <a:solidFill>
                  <a:schemeClr val="accent1"/>
                </a:solidFill>
                <a:effectLst/>
                <a:uLnTx/>
                <a:uFillTx/>
                <a:latin typeface="+mj-lt"/>
                <a:ea typeface="+mn-ea"/>
                <a:cs typeface="Consolas"/>
              </a:rPr>
              <a:t>king this </a:t>
            </a:r>
            <a:r>
              <a:rPr kumimoji="0" lang="en-US" sz="2000" b="0" i="0" u="none" strike="noStrike" kern="1200" cap="none" spc="0" normalizeH="0" noProof="0" dirty="0" smtClean="0">
                <a:ln>
                  <a:noFill/>
                </a:ln>
                <a:solidFill>
                  <a:schemeClr val="accent1"/>
                </a:solidFill>
                <a:effectLst/>
                <a:uLnTx/>
                <a:uFillTx/>
                <a:latin typeface="+mj-lt"/>
                <a:ea typeface="+mn-ea"/>
                <a:cs typeface="Consolas"/>
                <a:hlinkClick r:id="rId3"/>
              </a:rPr>
              <a:t>link</a:t>
            </a:r>
            <a:r>
              <a:rPr kumimoji="0" lang="en-US" sz="2000" b="0" i="0" u="none" strike="noStrike" kern="1200" cap="none" spc="0" normalizeH="0" noProof="0" dirty="0" smtClean="0">
                <a:ln>
                  <a:noFill/>
                </a:ln>
                <a:solidFill>
                  <a:schemeClr val="accent1"/>
                </a:solidFill>
                <a:effectLst/>
                <a:uLnTx/>
                <a:uFillTx/>
                <a:latin typeface="+mj-lt"/>
                <a:ea typeface="+mn-ea"/>
                <a:cs typeface="Consolas"/>
              </a:rPr>
              <a:t>!</a:t>
            </a: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
        <p:nvSpPr>
          <p:cNvPr id="7" name="Text Placeholder 2"/>
          <p:cNvSpPr txBox="1">
            <a:spLocks/>
          </p:cNvSpPr>
          <p:nvPr/>
        </p:nvSpPr>
        <p:spPr bwMode="white">
          <a:xfrm>
            <a:off x="6400800" y="3048000"/>
            <a:ext cx="4495800" cy="3200399"/>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white">
          <a:xfrm>
            <a:off x="1524000" y="381000"/>
            <a:ext cx="9144000" cy="198120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5400" b="0" i="0" u="none" strike="noStrike" kern="1200" cap="none" spc="0" normalizeH="0" baseline="0" noProof="0" dirty="0" smtClean="0">
                <a:ln>
                  <a:noFill/>
                </a:ln>
                <a:effectLst/>
                <a:uLnTx/>
                <a:uFillTx/>
                <a:latin typeface="Consolas" charset="0"/>
                <a:ea typeface="+mj-ea"/>
                <a:cs typeface="Consolas" charset="0"/>
              </a:rPr>
              <a:t>My Digital Multimedia Home solution</a:t>
            </a:r>
            <a:endParaRPr kumimoji="0" lang="en-US" sz="5400" b="0" i="0" u="none" strike="noStrike" kern="1200" cap="none" spc="0" normalizeH="0" baseline="0" noProof="0" dirty="0">
              <a:ln>
                <a:noFill/>
              </a:ln>
              <a:effectLst/>
              <a:uLnTx/>
              <a:uFillTx/>
              <a:latin typeface="Consolas" charset="0"/>
              <a:ea typeface="+mj-ea"/>
              <a:cs typeface="Consolas" charset="0"/>
            </a:endParaRPr>
          </a:p>
        </p:txBody>
      </p:sp>
      <p:sp>
        <p:nvSpPr>
          <p:cNvPr id="5" name="Text Placeholder 2"/>
          <p:cNvSpPr txBox="1">
            <a:spLocks/>
          </p:cNvSpPr>
          <p:nvPr/>
        </p:nvSpPr>
        <p:spPr bwMode="white">
          <a:xfrm>
            <a:off x="1447800" y="3124200"/>
            <a:ext cx="9067800" cy="2743200"/>
          </a:xfrm>
          <a:prstGeom prst="rect">
            <a:avLst/>
          </a:prstGeom>
        </p:spPr>
        <p:txBody>
          <a:bodyPr vert="horz" lIns="91440" tIns="45720" rIns="91440" bIns="45720" rtlCol="0">
            <a:normAutofit lnSpcReduction="10000"/>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4</a:t>
            </a:r>
            <a:r>
              <a:rPr kumimoji="0" lang="en-US" sz="2000" b="0" i="0" u="none" strike="noStrike" kern="1200" cap="none" spc="0" normalizeH="0" baseline="30000" noProof="0" dirty="0" smtClean="0">
                <a:ln>
                  <a:noFill/>
                </a:ln>
                <a:solidFill>
                  <a:schemeClr val="accent1"/>
                </a:solidFill>
                <a:effectLst/>
                <a:uLnTx/>
                <a:uFillTx/>
                <a:latin typeface="+mj-lt"/>
                <a:ea typeface="+mn-ea"/>
                <a:cs typeface="Consolas"/>
              </a:rPr>
              <a:t>th</a:t>
            </a: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 device is Asus </a:t>
            </a:r>
            <a:r>
              <a:rPr kumimoji="0" lang="en-US" sz="2000" b="0" i="0" u="none" strike="noStrike" kern="1200" cap="none" spc="0" normalizeH="0" baseline="0" noProof="0" dirty="0" err="1" smtClean="0">
                <a:ln>
                  <a:noFill/>
                </a:ln>
                <a:solidFill>
                  <a:schemeClr val="accent1"/>
                </a:solidFill>
                <a:effectLst/>
                <a:uLnTx/>
                <a:uFillTx/>
                <a:latin typeface="+mj-lt"/>
                <a:ea typeface="+mn-ea"/>
                <a:cs typeface="Consolas"/>
              </a:rPr>
              <a:t>Eee</a:t>
            </a: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 PC 901 </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lang="en-US" sz="2000" dirty="0" smtClean="0">
                <a:solidFill>
                  <a:schemeClr val="accent1"/>
                </a:solidFill>
                <a:latin typeface="+mj-lt"/>
                <a:cs typeface="Consolas"/>
              </a:rPr>
              <a:t>Intel Celeron</a:t>
            </a:r>
            <a:r>
              <a:rPr kumimoji="0" lang="en-US" sz="2000" b="0" i="0" u="none" strike="noStrike" kern="1200" cap="none" spc="0" normalizeH="0" baseline="0" noProof="0" dirty="0" smtClean="0">
                <a:ln>
                  <a:noFill/>
                </a:ln>
                <a:solidFill>
                  <a:schemeClr val="accent1"/>
                </a:solidFill>
                <a:effectLst/>
                <a:uLnTx/>
                <a:uFillTx/>
                <a:latin typeface="+mj-lt"/>
                <a:ea typeface="+mn-ea"/>
                <a:cs typeface="Consolas"/>
              </a:rPr>
              <a:t> 900MHz 512MB</a:t>
            </a:r>
            <a:r>
              <a:rPr kumimoji="0" lang="en-US" sz="2000" b="0" i="0" u="none" strike="noStrike" kern="1200" cap="none" spc="0" normalizeH="0" noProof="0" dirty="0" smtClean="0">
                <a:ln>
                  <a:noFill/>
                </a:ln>
                <a:solidFill>
                  <a:schemeClr val="accent1"/>
                </a:solidFill>
                <a:effectLst/>
                <a:uLnTx/>
                <a:uFillTx/>
                <a:latin typeface="+mj-lt"/>
                <a:ea typeface="+mn-ea"/>
                <a:cs typeface="Consolas"/>
              </a:rPr>
              <a:t> RAM 4GB Flash HDD</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lang="en-US" sz="2000" baseline="0" dirty="0" smtClean="0">
                <a:solidFill>
                  <a:schemeClr val="accent1"/>
                </a:solidFill>
                <a:latin typeface="+mj-lt"/>
                <a:cs typeface="Consolas"/>
              </a:rPr>
              <a:t>Running</a:t>
            </a:r>
            <a:r>
              <a:rPr lang="en-US" sz="2000" dirty="0" smtClean="0">
                <a:solidFill>
                  <a:schemeClr val="accent1"/>
                </a:solidFill>
                <a:latin typeface="+mj-lt"/>
                <a:cs typeface="Consolas"/>
              </a:rPr>
              <a:t> on Microsoft Windows XP SP3 it </a:t>
            </a:r>
            <a:r>
              <a:rPr lang="lv-LV" sz="2000" dirty="0" err="1" smtClean="0">
                <a:solidFill>
                  <a:schemeClr val="accent1"/>
                </a:solidFill>
                <a:latin typeface="+mj-lt"/>
                <a:cs typeface="Consolas"/>
              </a:rPr>
              <a:t>performs</a:t>
            </a:r>
            <a:r>
              <a:rPr lang="lv-LV" sz="2000" dirty="0" smtClean="0">
                <a:solidFill>
                  <a:schemeClr val="accent1"/>
                </a:solidFill>
                <a:latin typeface="+mj-lt"/>
                <a:cs typeface="Consolas"/>
              </a:rPr>
              <a:t> MP3 </a:t>
            </a:r>
            <a:r>
              <a:rPr lang="lv-LV" sz="2000" dirty="0" err="1" smtClean="0">
                <a:solidFill>
                  <a:schemeClr val="accent1"/>
                </a:solidFill>
                <a:latin typeface="+mj-lt"/>
                <a:cs typeface="Consolas"/>
              </a:rPr>
              <a:t>players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role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for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SHOUTcast</a:t>
            </a:r>
            <a:r>
              <a:rPr lang="lv-LV" sz="2000" dirty="0" smtClean="0">
                <a:solidFill>
                  <a:schemeClr val="accent1"/>
                </a:solidFill>
                <a:latin typeface="+mj-lt"/>
                <a:cs typeface="Consolas"/>
              </a:rPr>
              <a:t> Radio </a:t>
            </a:r>
            <a:r>
              <a:rPr lang="lv-LV" sz="2000" dirty="0" err="1" smtClean="0">
                <a:solidFill>
                  <a:schemeClr val="accent1"/>
                </a:solidFill>
                <a:latin typeface="+mj-lt"/>
                <a:cs typeface="Consolas"/>
              </a:rPr>
              <a:t>Station</a:t>
            </a:r>
            <a:r>
              <a:rPr lang="lv-LV" sz="2000" dirty="0" smtClean="0">
                <a:solidFill>
                  <a:schemeClr val="accent1"/>
                </a:solidFill>
                <a:latin typeface="+mj-lt"/>
                <a:cs typeface="Consolas"/>
              </a:rPr>
              <a:t> ADRLAM. </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On</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this</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NETTOP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running</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WinAmp</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with</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Nullsoft</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SHOUTcast</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Source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DSP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Plugin</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that</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streem</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MP3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tracks</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to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SHOUTcast</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server</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on</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1st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device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All</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MP3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is</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played</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from</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network</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drive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that</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is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mapped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from</a:t>
            </a:r>
            <a:r>
              <a:rPr lang="lv-LV" sz="2000" dirty="0" smtClean="0">
                <a:solidFill>
                  <a:schemeClr val="accent1"/>
                </a:solidFill>
                <a:latin typeface="+mj-lt"/>
                <a:cs typeface="Consolas"/>
              </a:rPr>
              <a:t> NAS </a:t>
            </a:r>
            <a:r>
              <a:rPr lang="lv-LV" sz="2000" dirty="0" err="1" smtClean="0">
                <a:solidFill>
                  <a:schemeClr val="accent1"/>
                </a:solidFill>
                <a:latin typeface="+mj-lt"/>
                <a:cs typeface="Consolas"/>
              </a:rPr>
              <a:t>eTrayz</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device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works</a:t>
            </a:r>
            <a:r>
              <a:rPr lang="lv-LV" sz="2000" dirty="0" smtClean="0">
                <a:solidFill>
                  <a:schemeClr val="accent1"/>
                </a:solidFill>
                <a:latin typeface="+mj-lt"/>
                <a:cs typeface="Consolas"/>
              </a:rPr>
              <a:t> Last.fm </a:t>
            </a:r>
            <a:r>
              <a:rPr lang="lv-LV" sz="2000" dirty="0" err="1" smtClean="0">
                <a:solidFill>
                  <a:schemeClr val="accent1"/>
                </a:solidFill>
                <a:latin typeface="+mj-lt"/>
                <a:cs typeface="Consolas"/>
              </a:rPr>
              <a:t>Scrobbler</a:t>
            </a:r>
            <a:r>
              <a:rPr lang="lv-LV" sz="2000" dirty="0" smtClean="0">
                <a:solidFill>
                  <a:schemeClr val="accent1"/>
                </a:solidFill>
                <a:latin typeface="+mj-lt"/>
                <a:cs typeface="Consolas"/>
              </a:rPr>
              <a:t> to </a:t>
            </a:r>
            <a:r>
              <a:rPr lang="lv-LV" sz="2000" dirty="0" err="1" smtClean="0">
                <a:solidFill>
                  <a:schemeClr val="accent1"/>
                </a:solidFill>
                <a:latin typeface="+mj-lt"/>
                <a:cs typeface="Consolas"/>
              </a:rPr>
              <a:t>collect</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statistics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of</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played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tracks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this</a:t>
            </a:r>
            <a:r>
              <a:rPr lang="lv-LV" sz="2000" dirty="0" smtClean="0">
                <a:solidFill>
                  <a:schemeClr val="accent1"/>
                </a:solidFill>
                <a:latin typeface="+mj-lt"/>
                <a:cs typeface="Consolas"/>
              </a:rPr>
              <a:t> radio </a:t>
            </a:r>
            <a:r>
              <a:rPr lang="lv-LV" sz="2000" dirty="0" err="1" smtClean="0">
                <a:solidFill>
                  <a:schemeClr val="accent1"/>
                </a:solidFill>
                <a:latin typeface="+mj-lt"/>
                <a:cs typeface="Consolas"/>
              </a:rPr>
              <a:t>station</a:t>
            </a:r>
            <a:r>
              <a:rPr lang="lv-LV" sz="2000" dirty="0" smtClean="0">
                <a:solidFill>
                  <a:schemeClr val="accent1"/>
                </a:solidFill>
                <a:latin typeface="+mj-lt"/>
                <a:cs typeface="Consolas"/>
              </a:rPr>
              <a:t>. </a:t>
            </a:r>
          </a:p>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Check</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this</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out</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 </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hlinkClick r:id="rId3"/>
              </a:rPr>
              <a:t>ADRLAM</a:t>
            </a:r>
            <a:r>
              <a:rPr kumimoji="0" lang="lv-LV" sz="2000" b="0" i="0" u="none" strike="noStrike" kern="1200" cap="none" spc="0" normalizeH="0" noProof="0" dirty="0" smtClean="0">
                <a:ln>
                  <a:noFill/>
                </a:ln>
                <a:solidFill>
                  <a:schemeClr val="accent1"/>
                </a:solidFill>
                <a:effectLst/>
                <a:uLnTx/>
                <a:uFillTx/>
                <a:latin typeface="+mj-lt"/>
                <a:ea typeface="+mn-ea"/>
                <a:cs typeface="Consolas"/>
                <a:hlinkClick r:id="rId3"/>
              </a:rPr>
              <a:t> Radio </a:t>
            </a:r>
            <a:r>
              <a:rPr kumimoji="0" lang="lv-LV" sz="2000" b="0" i="0" u="none" strike="noStrike" kern="1200" cap="none" spc="0" normalizeH="0" noProof="0" dirty="0" err="1" smtClean="0">
                <a:ln>
                  <a:noFill/>
                </a:ln>
                <a:solidFill>
                  <a:schemeClr val="accent1"/>
                </a:solidFill>
                <a:effectLst/>
                <a:uLnTx/>
                <a:uFillTx/>
                <a:latin typeface="+mj-lt"/>
                <a:ea typeface="+mn-ea"/>
                <a:cs typeface="Consolas"/>
                <a:hlinkClick r:id="rId3"/>
              </a:rPr>
              <a:t>SHOUTcast</a:t>
            </a:r>
            <a:r>
              <a:rPr kumimoji="0" lang="lv-LV" sz="2000" b="0" i="0" u="none" strike="noStrike" kern="1200" cap="none" spc="0" normalizeH="0" noProof="0" dirty="0" smtClean="0">
                <a:ln>
                  <a:noFill/>
                </a:ln>
                <a:solidFill>
                  <a:schemeClr val="accent1"/>
                </a:solidFill>
                <a:effectLst/>
                <a:uLnTx/>
                <a:uFillTx/>
                <a:latin typeface="+mj-lt"/>
                <a:ea typeface="+mn-ea"/>
                <a:cs typeface="Consolas"/>
                <a:hlinkClick r:id="rId3"/>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hlinkClick r:id="rId3"/>
              </a:rPr>
              <a:t>station</a:t>
            </a: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
        <p:nvSpPr>
          <p:cNvPr id="7" name="Text Placeholder 2"/>
          <p:cNvSpPr txBox="1">
            <a:spLocks/>
          </p:cNvSpPr>
          <p:nvPr/>
        </p:nvSpPr>
        <p:spPr bwMode="white">
          <a:xfrm>
            <a:off x="6400800" y="3048000"/>
            <a:ext cx="4495800" cy="3200399"/>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white">
          <a:xfrm>
            <a:off x="1524000" y="381000"/>
            <a:ext cx="9144000" cy="198120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5400" b="0" i="0" u="none" strike="noStrike" kern="1200" cap="none" spc="0" normalizeH="0" baseline="0" noProof="0" dirty="0" smtClean="0">
                <a:ln>
                  <a:noFill/>
                </a:ln>
                <a:effectLst/>
                <a:uLnTx/>
                <a:uFillTx/>
                <a:latin typeface="Consolas" charset="0"/>
                <a:ea typeface="+mj-ea"/>
                <a:cs typeface="Consolas" charset="0"/>
              </a:rPr>
              <a:t>My Digital Multimedia Home solution</a:t>
            </a:r>
            <a:endParaRPr kumimoji="0" lang="en-US" sz="5400" b="0" i="0" u="none" strike="noStrike" kern="1200" cap="none" spc="0" normalizeH="0" baseline="0" noProof="0" dirty="0">
              <a:ln>
                <a:noFill/>
              </a:ln>
              <a:effectLst/>
              <a:uLnTx/>
              <a:uFillTx/>
              <a:latin typeface="Consolas" charset="0"/>
              <a:ea typeface="+mj-ea"/>
              <a:cs typeface="Consolas" charset="0"/>
            </a:endParaRPr>
          </a:p>
        </p:txBody>
      </p:sp>
      <p:sp>
        <p:nvSpPr>
          <p:cNvPr id="5" name="Text Placeholder 2"/>
          <p:cNvSpPr txBox="1">
            <a:spLocks/>
          </p:cNvSpPr>
          <p:nvPr/>
        </p:nvSpPr>
        <p:spPr bwMode="white">
          <a:xfrm>
            <a:off x="1447800" y="3124200"/>
            <a:ext cx="9067800" cy="2743200"/>
          </a:xfrm>
          <a:prstGeom prst="rect">
            <a:avLst/>
          </a:prstGeom>
        </p:spPr>
        <p:txBody>
          <a:bodyPr vert="horz" lIns="91440" tIns="45720" rIns="91440" bIns="45720" rtlCol="0">
            <a:normAutofit/>
          </a:bodyPr>
          <a:lstStyle/>
          <a:p>
            <a:pPr lvl="0" algn="ctr">
              <a:lnSpc>
                <a:spcPct val="90000"/>
              </a:lnSpc>
              <a:buClr>
                <a:schemeClr val="accent1"/>
              </a:buClr>
              <a:defRPr/>
            </a:pPr>
            <a:r>
              <a:rPr lang="lv-LV" sz="2000" dirty="0" smtClean="0">
                <a:solidFill>
                  <a:schemeClr val="accent1"/>
                </a:solidFill>
                <a:cs typeface="Consolas"/>
              </a:rPr>
              <a:t>5</a:t>
            </a:r>
            <a:r>
              <a:rPr lang="en-US" sz="2000" baseline="30000" dirty="0" err="1" smtClean="0">
                <a:solidFill>
                  <a:schemeClr val="accent1"/>
                </a:solidFill>
                <a:cs typeface="Consolas"/>
              </a:rPr>
              <a:t>th</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device</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is</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Edi</a:t>
            </a:r>
            <a:r>
              <a:rPr lang="lv-LV" sz="2000" dirty="0" err="1" smtClean="0">
                <a:solidFill>
                  <a:schemeClr val="accent1"/>
                </a:solidFill>
                <a:cs typeface="Consolas"/>
              </a:rPr>
              <a:t>max</a:t>
            </a:r>
            <a:r>
              <a:rPr lang="lv-LV" sz="2000" dirty="0" smtClean="0">
                <a:solidFill>
                  <a:schemeClr val="accent1"/>
                </a:solidFill>
                <a:cs typeface="Consolas"/>
              </a:rPr>
              <a:t> BR 6104K </a:t>
            </a:r>
            <a:r>
              <a:rPr lang="lv-LV" sz="2000" dirty="0" err="1" smtClean="0">
                <a:solidFill>
                  <a:schemeClr val="accent1"/>
                </a:solidFill>
                <a:cs typeface="Consolas"/>
              </a:rPr>
              <a:t>Router</a:t>
            </a:r>
            <a:r>
              <a:rPr lang="lv-LV" sz="2000" dirty="0" smtClean="0">
                <a:solidFill>
                  <a:schemeClr val="accent1"/>
                </a:solidFill>
                <a:cs typeface="Consolas"/>
              </a:rPr>
              <a:t>.</a:t>
            </a:r>
            <a:r>
              <a:rPr lang="en-US" sz="2000" dirty="0" smtClean="0">
                <a:solidFill>
                  <a:schemeClr val="accent1"/>
                </a:solidFill>
                <a:latin typeface="+mj-lt"/>
                <a:cs typeface="Consolas"/>
              </a:rPr>
              <a:t> </a:t>
            </a:r>
            <a:r>
              <a:rPr lang="lv-LV" sz="2000" dirty="0" smtClean="0">
                <a:solidFill>
                  <a:schemeClr val="accent1"/>
                </a:solidFill>
                <a:latin typeface="+mj-lt"/>
                <a:cs typeface="Consolas"/>
              </a:rPr>
              <a:t>It </a:t>
            </a:r>
            <a:r>
              <a:rPr lang="en-US" sz="2000" dirty="0" smtClean="0">
                <a:solidFill>
                  <a:schemeClr val="accent1"/>
                </a:solidFill>
                <a:latin typeface="+mj-lt"/>
                <a:cs typeface="Consolas"/>
              </a:rPr>
              <a:t>used as a switch to be able to connect other devices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my</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Local</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Area</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Network</a:t>
            </a:r>
            <a:r>
              <a:rPr lang="lv-LV" sz="2000" dirty="0" smtClean="0">
                <a:solidFill>
                  <a:schemeClr val="accent1"/>
                </a:solidFill>
                <a:latin typeface="+mj-lt"/>
                <a:cs typeface="Consolas"/>
              </a:rPr>
              <a:t>. </a:t>
            </a: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
        <p:nvSpPr>
          <p:cNvPr id="7" name="Text Placeholder 2"/>
          <p:cNvSpPr txBox="1">
            <a:spLocks/>
          </p:cNvSpPr>
          <p:nvPr/>
        </p:nvSpPr>
        <p:spPr bwMode="white">
          <a:xfrm>
            <a:off x="6400800" y="3048000"/>
            <a:ext cx="4495800" cy="3200399"/>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white">
          <a:xfrm>
            <a:off x="1524000" y="381000"/>
            <a:ext cx="9144000" cy="198120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5400" b="0" i="0" u="none" strike="noStrike" kern="1200" cap="none" spc="0" normalizeH="0" baseline="0" noProof="0" dirty="0" smtClean="0">
                <a:ln>
                  <a:noFill/>
                </a:ln>
                <a:effectLst/>
                <a:uLnTx/>
                <a:uFillTx/>
                <a:latin typeface="Consolas" charset="0"/>
                <a:ea typeface="+mj-ea"/>
                <a:cs typeface="Consolas" charset="0"/>
              </a:rPr>
              <a:t>My Digital Multimedia Home solution</a:t>
            </a:r>
            <a:endParaRPr kumimoji="0" lang="en-US" sz="5400" b="0" i="0" u="none" strike="noStrike" kern="1200" cap="none" spc="0" normalizeH="0" baseline="0" noProof="0" dirty="0">
              <a:ln>
                <a:noFill/>
              </a:ln>
              <a:effectLst/>
              <a:uLnTx/>
              <a:uFillTx/>
              <a:latin typeface="Consolas" charset="0"/>
              <a:ea typeface="+mj-ea"/>
              <a:cs typeface="Consolas" charset="0"/>
            </a:endParaRPr>
          </a:p>
        </p:txBody>
      </p:sp>
      <p:sp>
        <p:nvSpPr>
          <p:cNvPr id="5" name="Text Placeholder 2"/>
          <p:cNvSpPr txBox="1">
            <a:spLocks/>
          </p:cNvSpPr>
          <p:nvPr/>
        </p:nvSpPr>
        <p:spPr bwMode="white">
          <a:xfrm>
            <a:off x="1447800" y="3124200"/>
            <a:ext cx="9067800" cy="2743200"/>
          </a:xfrm>
          <a:prstGeom prst="rect">
            <a:avLst/>
          </a:prstGeom>
        </p:spPr>
        <p:txBody>
          <a:bodyPr vert="horz" lIns="91440" tIns="45720" rIns="91440" bIns="45720" rtlCol="0">
            <a:normAutofit/>
          </a:bodyPr>
          <a:lstStyle/>
          <a:p>
            <a:pPr lvl="0" algn="ctr">
              <a:lnSpc>
                <a:spcPct val="90000"/>
              </a:lnSpc>
              <a:buClr>
                <a:schemeClr val="accent1"/>
              </a:buClr>
              <a:defRPr/>
            </a:pPr>
            <a:r>
              <a:rPr lang="lv-LV" sz="2000" dirty="0" smtClean="0">
                <a:solidFill>
                  <a:schemeClr val="accent1"/>
                </a:solidFill>
                <a:cs typeface="Consolas"/>
              </a:rPr>
              <a:t>7</a:t>
            </a:r>
            <a:r>
              <a:rPr lang="en-US" sz="2000" baseline="30000" dirty="0" err="1" smtClean="0">
                <a:solidFill>
                  <a:schemeClr val="accent1"/>
                </a:solidFill>
                <a:cs typeface="Consolas"/>
              </a:rPr>
              <a:t>th</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device</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is</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NMT POPCORNHOUR A-100.</a:t>
            </a:r>
          </a:p>
          <a:p>
            <a:pPr lvl="0" algn="ctr">
              <a:lnSpc>
                <a:spcPct val="90000"/>
              </a:lnSpc>
              <a:buClr>
                <a:schemeClr val="accent1"/>
              </a:buClr>
              <a:defRPr/>
            </a:pPr>
            <a:r>
              <a:rPr lang="lv-LV" sz="2000" dirty="0" err="1" smtClean="0">
                <a:solidFill>
                  <a:schemeClr val="accent1"/>
                </a:solidFill>
                <a:latin typeface="+mj-lt"/>
                <a:cs typeface="Consolas"/>
              </a:rPr>
              <a:t>Networked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Media</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Tank</a:t>
            </a:r>
            <a:r>
              <a:rPr lang="lv-LV" sz="2000" dirty="0" smtClean="0">
                <a:solidFill>
                  <a:schemeClr val="accent1"/>
                </a:solidFill>
                <a:latin typeface="+mj-lt"/>
                <a:cs typeface="Consolas"/>
              </a:rPr>
              <a:t> – </a:t>
            </a:r>
            <a:r>
              <a:rPr lang="lv-LV" sz="2000" dirty="0" err="1" smtClean="0">
                <a:solidFill>
                  <a:schemeClr val="accent1"/>
                </a:solidFill>
                <a:latin typeface="+mj-lt"/>
                <a:cs typeface="Consolas"/>
              </a:rPr>
              <a:t>Popcornhour</a:t>
            </a:r>
            <a:r>
              <a:rPr lang="lv-LV" sz="2000" dirty="0" smtClean="0">
                <a:solidFill>
                  <a:schemeClr val="accent1"/>
                </a:solidFill>
                <a:latin typeface="+mj-lt"/>
                <a:cs typeface="Consolas"/>
              </a:rPr>
              <a:t> A-100 </a:t>
            </a:r>
            <a:r>
              <a:rPr lang="lv-LV" sz="2000" dirty="0" err="1" smtClean="0">
                <a:solidFill>
                  <a:schemeClr val="accent1"/>
                </a:solidFill>
                <a:latin typeface="+mj-lt"/>
                <a:cs typeface="Consolas"/>
              </a:rPr>
              <a:t>multimedia</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player</a:t>
            </a:r>
            <a:r>
              <a:rPr lang="lv-LV" sz="2000" dirty="0" smtClean="0">
                <a:solidFill>
                  <a:schemeClr val="accent1"/>
                </a:solidFill>
                <a:latin typeface="+mj-lt"/>
                <a:cs typeface="Consolas"/>
              </a:rPr>
              <a:t>.</a:t>
            </a:r>
          </a:p>
          <a:p>
            <a:pPr lvl="0" algn="ctr">
              <a:lnSpc>
                <a:spcPct val="90000"/>
              </a:lnSpc>
              <a:buClr>
                <a:schemeClr val="accent1"/>
              </a:buClr>
              <a:defRPr/>
            </a:pP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This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is</a:t>
            </a:r>
            <a:r>
              <a:rPr lang="lv-LV" sz="2000" dirty="0" smtClean="0">
                <a:solidFill>
                  <a:schemeClr val="accent1"/>
                </a:solidFill>
                <a:latin typeface="+mj-lt"/>
                <a:cs typeface="Consolas"/>
              </a:rPr>
              <a:t> </a:t>
            </a:r>
            <a:r>
              <a:rPr lang="en-US" sz="2000" dirty="0" smtClean="0">
                <a:solidFill>
                  <a:schemeClr val="accent1"/>
                </a:solidFill>
                <a:latin typeface="+mj-lt"/>
                <a:cs typeface="Consolas"/>
              </a:rPr>
              <a:t>multimedia player that stands under the TV</a:t>
            </a:r>
            <a:r>
              <a:rPr lang="lv-LV" sz="2000" dirty="0" smtClean="0">
                <a:solidFill>
                  <a:schemeClr val="accent1"/>
                </a:solidFill>
                <a:latin typeface="+mj-lt"/>
                <a:cs typeface="Consolas"/>
              </a:rPr>
              <a:t>.</a:t>
            </a:r>
            <a:endParaRPr kumimoji="0" lang="lv-LV" sz="2000" b="0" i="0" u="none" strike="noStrike" kern="1200" cap="none" spc="0" normalizeH="0" baseline="0" noProof="0" dirty="0" smtClean="0">
              <a:ln>
                <a:noFill/>
              </a:ln>
              <a:solidFill>
                <a:schemeClr val="accent1"/>
              </a:solidFill>
              <a:effectLst/>
              <a:uLnTx/>
              <a:uFillTx/>
              <a:latin typeface="+mj-lt"/>
              <a:ea typeface="+mn-ea"/>
              <a:cs typeface="Consolas"/>
            </a:endParaRPr>
          </a:p>
          <a:p>
            <a:pPr lvl="0" algn="ctr">
              <a:lnSpc>
                <a:spcPct val="90000"/>
              </a:lnSpc>
              <a:buClr>
                <a:schemeClr val="accent1"/>
              </a:buClr>
              <a:defRPr/>
            </a:pP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It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connected</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to LAN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and</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baseline="0" noProof="0" dirty="0" err="1" smtClean="0">
                <a:ln>
                  <a:noFill/>
                </a:ln>
                <a:solidFill>
                  <a:schemeClr val="accent1"/>
                </a:solidFill>
                <a:effectLst/>
                <a:uLnTx/>
                <a:uFillTx/>
                <a:latin typeface="+mj-lt"/>
                <a:ea typeface="+mn-ea"/>
                <a:cs typeface="Consolas"/>
              </a:rPr>
              <a:t>have</a:t>
            </a:r>
            <a:r>
              <a:rPr kumimoji="0" lang="lv-LV" sz="2000" b="0" i="0" u="none" strike="noStrike" kern="1200" cap="none" spc="0" normalizeH="0" baseline="0" noProof="0" dirty="0" smtClean="0">
                <a:ln>
                  <a:noFill/>
                </a:ln>
                <a:solidFill>
                  <a:schemeClr val="accent1"/>
                </a:solidFill>
                <a:effectLst/>
                <a:uLnTx/>
                <a:uFillTx/>
                <a:latin typeface="+mj-lt"/>
                <a:ea typeface="+mn-ea"/>
                <a:cs typeface="Consolas"/>
              </a:rPr>
              <a:t> 500GB HDD to</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store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media</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data</a:t>
            </a:r>
            <a:r>
              <a:rPr kumimoji="0" lang="lv-LV" sz="2000" b="0" i="0" u="none" strike="noStrike" kern="1200" cap="none" spc="0" normalizeH="0" noProof="0" dirty="0" smtClean="0">
                <a:ln>
                  <a:noFill/>
                </a:ln>
                <a:solidFill>
                  <a:schemeClr val="accent1"/>
                </a:solidFill>
                <a:effectLst/>
                <a:uLnTx/>
                <a:uFillTx/>
                <a:latin typeface="+mj-lt"/>
                <a:ea typeface="+mn-ea"/>
                <a:cs typeface="Consolas"/>
              </a:rPr>
              <a:t>.</a:t>
            </a:r>
          </a:p>
          <a:p>
            <a:pPr lvl="0" algn="ctr">
              <a:lnSpc>
                <a:spcPct val="90000"/>
              </a:lnSpc>
              <a:buClr>
                <a:schemeClr val="accent1"/>
              </a:buClr>
              <a:defRPr/>
            </a:pPr>
            <a:r>
              <a:rPr lang="lv-LV" sz="2000" baseline="0" dirty="0" err="1" smtClean="0">
                <a:solidFill>
                  <a:schemeClr val="accent1"/>
                </a:solidFill>
                <a:latin typeface="+mj-lt"/>
                <a:cs typeface="Consolas"/>
              </a:rPr>
              <a:t>Also</a:t>
            </a:r>
            <a:r>
              <a:rPr lang="lv-LV" sz="2000" baseline="0" dirty="0" smtClean="0">
                <a:solidFill>
                  <a:schemeClr val="accent1"/>
                </a:solidFill>
                <a:latin typeface="+mj-lt"/>
                <a:cs typeface="Consolas"/>
              </a:rPr>
              <a:t> </a:t>
            </a:r>
            <a:r>
              <a:rPr lang="lv-LV" sz="2000" baseline="0" dirty="0" err="1" smtClean="0">
                <a:solidFill>
                  <a:schemeClr val="accent1"/>
                </a:solidFill>
                <a:latin typeface="+mj-lt"/>
                <a:cs typeface="Consolas"/>
              </a:rPr>
              <a:t>this</a:t>
            </a:r>
            <a:r>
              <a:rPr lang="lv-LV" sz="2000" baseline="0" dirty="0" smtClean="0">
                <a:solidFill>
                  <a:schemeClr val="accent1"/>
                </a:solidFill>
                <a:latin typeface="+mj-lt"/>
                <a:cs typeface="Consolas"/>
              </a:rPr>
              <a:t> </a:t>
            </a:r>
            <a:r>
              <a:rPr lang="lv-LV" sz="2000" baseline="0" dirty="0" err="1" smtClean="0">
                <a:solidFill>
                  <a:schemeClr val="accent1"/>
                </a:solidFill>
                <a:latin typeface="+mj-lt"/>
                <a:cs typeface="Consolas"/>
              </a:rPr>
              <a:t>multimedia</a:t>
            </a:r>
            <a:r>
              <a:rPr lang="lv-LV" sz="2000" baseline="0" dirty="0" smtClean="0">
                <a:solidFill>
                  <a:schemeClr val="accent1"/>
                </a:solidFill>
                <a:latin typeface="+mj-lt"/>
                <a:cs typeface="Consolas"/>
              </a:rPr>
              <a:t> </a:t>
            </a:r>
            <a:r>
              <a:rPr lang="lv-LV" sz="2000" baseline="0" dirty="0" err="1" smtClean="0">
                <a:solidFill>
                  <a:schemeClr val="accent1"/>
                </a:solidFill>
                <a:latin typeface="+mj-lt"/>
                <a:cs typeface="Consolas"/>
              </a:rPr>
              <a:t>player</a:t>
            </a:r>
            <a:r>
              <a:rPr lang="lv-LV" sz="2000" baseline="0" dirty="0" smtClean="0">
                <a:solidFill>
                  <a:schemeClr val="accent1"/>
                </a:solidFill>
                <a:latin typeface="+mj-lt"/>
                <a:cs typeface="Consolas"/>
              </a:rPr>
              <a:t> </a:t>
            </a:r>
            <a:r>
              <a:rPr lang="lv-LV" sz="2000" baseline="0" dirty="0" err="1" smtClean="0">
                <a:solidFill>
                  <a:schemeClr val="accent1"/>
                </a:solidFill>
                <a:latin typeface="+mj-lt"/>
                <a:cs typeface="Consolas"/>
              </a:rPr>
              <a:t>have</a:t>
            </a:r>
            <a:r>
              <a:rPr lang="lv-LV" sz="2000" baseline="0" dirty="0" smtClean="0">
                <a:solidFill>
                  <a:schemeClr val="accent1"/>
                </a:solidFill>
                <a:latin typeface="+mj-lt"/>
                <a:cs typeface="Consolas"/>
              </a:rPr>
              <a:t> </a:t>
            </a:r>
            <a:r>
              <a:rPr lang="lv-LV" sz="2000" baseline="0" dirty="0" err="1" smtClean="0">
                <a:solidFill>
                  <a:schemeClr val="accent1"/>
                </a:solidFill>
                <a:latin typeface="+mj-lt"/>
                <a:cs typeface="Consolas"/>
              </a:rPr>
              <a:t>many</a:t>
            </a:r>
            <a:r>
              <a:rPr lang="lv-LV" sz="2000" baseline="0" dirty="0" smtClean="0">
                <a:solidFill>
                  <a:schemeClr val="accent1"/>
                </a:solidFill>
                <a:latin typeface="+mj-lt"/>
                <a:cs typeface="Consolas"/>
              </a:rPr>
              <a:t> </a:t>
            </a:r>
            <a:r>
              <a:rPr lang="lv-LV" sz="2000" baseline="0" dirty="0" err="1" smtClean="0">
                <a:solidFill>
                  <a:schemeClr val="accent1"/>
                </a:solidFill>
                <a:latin typeface="+mj-lt"/>
                <a:cs typeface="Consolas"/>
              </a:rPr>
              <a:t>features</a:t>
            </a:r>
            <a:r>
              <a:rPr lang="lv-LV" sz="2000" baseline="0" dirty="0" smtClean="0">
                <a:solidFill>
                  <a:schemeClr val="accent1"/>
                </a:solidFill>
                <a:latin typeface="+mj-lt"/>
                <a:cs typeface="Consolas"/>
              </a:rPr>
              <a:t> to </a:t>
            </a:r>
            <a:r>
              <a:rPr lang="lv-LV" sz="2000" baseline="0" dirty="0" err="1" smtClean="0">
                <a:solidFill>
                  <a:schemeClr val="accent1"/>
                </a:solidFill>
                <a:latin typeface="+mj-lt"/>
                <a:cs typeface="Consolas"/>
              </a:rPr>
              <a:t>install</a:t>
            </a:r>
            <a:r>
              <a:rPr lang="lv-LV" sz="2000" baseline="0" dirty="0" smtClean="0">
                <a:solidFill>
                  <a:schemeClr val="accent1"/>
                </a:solidFill>
                <a:latin typeface="+mj-lt"/>
                <a:cs typeface="Consolas"/>
              </a:rPr>
              <a:t>.</a:t>
            </a:r>
          </a:p>
          <a:p>
            <a:pPr lvl="0" algn="ctr">
              <a:lnSpc>
                <a:spcPct val="90000"/>
              </a:lnSpc>
              <a:buClr>
                <a:schemeClr val="accent1"/>
              </a:buClr>
              <a:defRPr/>
            </a:pP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One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future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that</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i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love</a:t>
            </a:r>
            <a:r>
              <a:rPr kumimoji="0" lang="lv-LV" sz="2000" b="0" i="0" u="none" strike="noStrike" kern="1200" cap="none" spc="0" normalizeH="0" noProof="0" dirty="0" smtClean="0">
                <a:ln>
                  <a:noFill/>
                </a:ln>
                <a:solidFill>
                  <a:schemeClr val="accent1"/>
                </a:solidFill>
                <a:effectLst/>
                <a:uLnTx/>
                <a:uFillTx/>
                <a:latin typeface="+mj-lt"/>
                <a:ea typeface="+mn-ea"/>
                <a:cs typeface="Consolas"/>
              </a:rPr>
              <a:t> to </a:t>
            </a:r>
            <a:r>
              <a:rPr kumimoji="0" lang="lv-LV" sz="2000" b="0" i="0" u="none" strike="noStrike" kern="1200" cap="none" spc="0" normalizeH="0" noProof="0" dirty="0" err="1" smtClean="0">
                <a:ln>
                  <a:noFill/>
                </a:ln>
                <a:solidFill>
                  <a:schemeClr val="accent1"/>
                </a:solidFill>
                <a:effectLst/>
                <a:uLnTx/>
                <a:uFillTx/>
                <a:latin typeface="+mj-lt"/>
                <a:ea typeface="+mn-ea"/>
                <a:cs typeface="Consolas"/>
              </a:rPr>
              <a:t>use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it’s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Network</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Mounter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little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program</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that</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mount</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all</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shared</a:t>
            </a:r>
            <a:r>
              <a:rPr lang="lv-LV" sz="2000" dirty="0" smtClean="0">
                <a:solidFill>
                  <a:schemeClr val="accent1"/>
                </a:solidFill>
                <a:latin typeface="+mj-lt"/>
                <a:cs typeface="Consolas"/>
              </a:rPr>
              <a:t> disks </a:t>
            </a:r>
            <a:r>
              <a:rPr lang="lv-LV" sz="2000" dirty="0" err="1" smtClean="0">
                <a:solidFill>
                  <a:schemeClr val="accent1"/>
                </a:solidFill>
                <a:latin typeface="+mj-lt"/>
                <a:cs typeface="Consolas"/>
              </a:rPr>
              <a:t>and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folders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that</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are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shared</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over</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my</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local</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area</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connection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Also</a:t>
            </a:r>
            <a:r>
              <a:rPr lang="lv-LV" sz="2000" dirty="0" smtClean="0">
                <a:solidFill>
                  <a:schemeClr val="accent1"/>
                </a:solidFill>
                <a:latin typeface="+mj-lt"/>
                <a:cs typeface="Consolas"/>
              </a:rPr>
              <a:t> it </a:t>
            </a:r>
            <a:r>
              <a:rPr lang="lv-LV" sz="2000" dirty="0" err="1" smtClean="0">
                <a:solidFill>
                  <a:schemeClr val="accent1"/>
                </a:solidFill>
                <a:latin typeface="+mj-lt"/>
                <a:cs typeface="Consolas"/>
              </a:rPr>
              <a:t>uses</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UPnP</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service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so</a:t>
            </a:r>
            <a:r>
              <a:rPr lang="lv-LV" sz="2000" dirty="0" smtClean="0">
                <a:solidFill>
                  <a:schemeClr val="accent1"/>
                </a:solidFill>
                <a:latin typeface="+mj-lt"/>
                <a:cs typeface="Consolas"/>
              </a:rPr>
              <a:t> I </a:t>
            </a:r>
            <a:r>
              <a:rPr lang="lv-LV" sz="2000" dirty="0" err="1" smtClean="0">
                <a:solidFill>
                  <a:schemeClr val="accent1"/>
                </a:solidFill>
                <a:latin typeface="+mj-lt"/>
                <a:cs typeface="Consolas"/>
              </a:rPr>
              <a:t>can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play</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media</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from</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my</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smartphone</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via</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WiFi</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on</a:t>
            </a:r>
            <a:r>
              <a:rPr lang="lv-LV" sz="2000" dirty="0" smtClean="0">
                <a:solidFill>
                  <a:schemeClr val="accent1"/>
                </a:solidFill>
                <a:latin typeface="+mj-lt"/>
                <a:cs typeface="Consolas"/>
              </a:rPr>
              <a:t> </a:t>
            </a:r>
            <a:r>
              <a:rPr lang="lv-LV" sz="2000" dirty="0" err="1" smtClean="0">
                <a:solidFill>
                  <a:schemeClr val="accent1"/>
                </a:solidFill>
                <a:latin typeface="+mj-lt"/>
                <a:cs typeface="Consolas"/>
              </a:rPr>
              <a:t>player</a:t>
            </a:r>
            <a:r>
              <a:rPr lang="lv-LV" sz="2000" dirty="0" smtClean="0">
                <a:solidFill>
                  <a:schemeClr val="accent1"/>
                </a:solidFill>
                <a:latin typeface="+mj-lt"/>
                <a:cs typeface="Consolas"/>
              </a:rPr>
              <a:t>.</a:t>
            </a: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
        <p:nvSpPr>
          <p:cNvPr id="7" name="Text Placeholder 2"/>
          <p:cNvSpPr txBox="1">
            <a:spLocks/>
          </p:cNvSpPr>
          <p:nvPr/>
        </p:nvSpPr>
        <p:spPr bwMode="white">
          <a:xfrm>
            <a:off x="6400800" y="3048000"/>
            <a:ext cx="4495800" cy="3200399"/>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0"/>
              </a:spcAft>
              <a:buClr>
                <a:schemeClr val="accent1"/>
              </a:buClr>
              <a:buSzTx/>
              <a:buFont typeface="Arial" pitchFamily="34" charset="0"/>
              <a:buNone/>
              <a:tabLst/>
              <a:defRPr/>
            </a:pPr>
            <a:endParaRPr kumimoji="0" lang="en-US" sz="2000" b="0" i="0" u="none" strike="noStrike" kern="1200" cap="none" spc="0" normalizeH="0" baseline="0" noProof="0" dirty="0">
              <a:ln>
                <a:noFill/>
              </a:ln>
              <a:solidFill>
                <a:schemeClr val="accent1"/>
              </a:solidFill>
              <a:effectLst/>
              <a:uLnTx/>
              <a:uFillTx/>
              <a:latin typeface="+mj-lt"/>
              <a:ea typeface="+mn-ea"/>
              <a:cs typeface="Consolas"/>
            </a:endParaRPr>
          </a:p>
        </p:txBody>
      </p:sp>
    </p:spTree>
    <p:extLst>
      <p:ext uri="{BB962C8B-B14F-4D97-AF65-F5344CB8AC3E}">
        <p14:creationId xmlns:p14="http://schemas.microsoft.com/office/powerpoint/2010/main" val="2424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ch Computer 16x9">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15_4109default" id="{E728D685-11FC-4812-BA85-57AC6F9C9F40}" vid="{BC4E008B-95FF-4815-904E-143A8EDFC1D4}"/>
    </a:ext>
  </a:extLst>
</a:theme>
</file>

<file path=ppt/theme/theme2.xml><?xml version="1.0" encoding="utf-8"?>
<a:theme xmlns:a="http://schemas.openxmlformats.org/drawingml/2006/main" name="Office Theme">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215</TotalTime>
  <Words>1102</Words>
  <Application>Microsoft Office PowerPoint</Application>
  <PresentationFormat>Custom</PresentationFormat>
  <Paragraphs>79</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Tech Computer 16x9</vt:lpstr>
      <vt:lpstr>My Digital Multimedia Home solution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My Digital Multimedia Home  </vt:lpstr>
      <vt:lpstr>PowerPoint Presentation</vt:lpstr>
      <vt:lpstr>Thanks For Watching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Layout</dc:title>
  <dc:creator/>
  <cp:lastModifiedBy>Juuzeris</cp:lastModifiedBy>
  <cp:revision>22</cp:revision>
  <dcterms:created xsi:type="dcterms:W3CDTF">2014-04-17T23:20:26Z</dcterms:created>
  <dcterms:modified xsi:type="dcterms:W3CDTF">2014-06-27T12:30:45Z</dcterms:modified>
</cp:coreProperties>
</file>